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270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0" r:id="rId24"/>
    <p:sldId id="281" r:id="rId25"/>
    <p:sldId id="278" r:id="rId26"/>
    <p:sldId id="279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D81442-0579-48E9-80B3-6942C79A0EED}" v="139" dt="2025-11-02T14:19:18.5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arna Balasubramanian" userId="7b4a93eb0d86a190" providerId="LiveId" clId="{6BCD3887-A920-4A68-8E84-0B762CCB8080}"/>
    <pc:docChg chg="undo custSel modSld modMainMaster">
      <pc:chgData name="Abarna Balasubramanian" userId="7b4a93eb0d86a190" providerId="LiveId" clId="{6BCD3887-A920-4A68-8E84-0B762CCB8080}" dt="2025-11-02T14:32:57.709" v="1153" actId="14100"/>
      <pc:docMkLst>
        <pc:docMk/>
      </pc:docMkLst>
      <pc:sldChg chg="modSp mod setBg">
        <pc:chgData name="Abarna Balasubramanian" userId="7b4a93eb0d86a190" providerId="LiveId" clId="{6BCD3887-A920-4A68-8E84-0B762CCB8080}" dt="2025-11-02T14:25:49.030" v="1111" actId="1076"/>
        <pc:sldMkLst>
          <pc:docMk/>
          <pc:sldMk cId="3702029247" sldId="256"/>
        </pc:sldMkLst>
        <pc:spChg chg="mod">
          <ac:chgData name="Abarna Balasubramanian" userId="7b4a93eb0d86a190" providerId="LiveId" clId="{6BCD3887-A920-4A68-8E84-0B762CCB8080}" dt="2025-11-02T13:50:27.342" v="747" actId="207"/>
          <ac:spMkLst>
            <pc:docMk/>
            <pc:sldMk cId="3702029247" sldId="256"/>
            <ac:spMk id="2" creationId="{6ACECD04-7349-E84C-6CC1-287C97F8CE51}"/>
          </ac:spMkLst>
        </pc:spChg>
        <pc:spChg chg="mod">
          <ac:chgData name="Abarna Balasubramanian" userId="7b4a93eb0d86a190" providerId="LiveId" clId="{6BCD3887-A920-4A68-8E84-0B762CCB8080}" dt="2025-11-02T13:50:18.396" v="746" actId="14100"/>
          <ac:spMkLst>
            <pc:docMk/>
            <pc:sldMk cId="3702029247" sldId="256"/>
            <ac:spMk id="3" creationId="{C074C985-2F56-8BE8-AC27-9C8B9A5AEC2C}"/>
          </ac:spMkLst>
        </pc:spChg>
        <pc:spChg chg="mod">
          <ac:chgData name="Abarna Balasubramanian" userId="7b4a93eb0d86a190" providerId="LiveId" clId="{6BCD3887-A920-4A68-8E84-0B762CCB8080}" dt="2025-11-02T14:25:49.030" v="1111" actId="1076"/>
          <ac:spMkLst>
            <pc:docMk/>
            <pc:sldMk cId="3702029247" sldId="256"/>
            <ac:spMk id="4" creationId="{1A8065DA-F5C0-F82A-664B-FF3A3CAAA8F8}"/>
          </ac:spMkLst>
        </pc:spChg>
      </pc:sldChg>
      <pc:sldChg chg="modSp mod">
        <pc:chgData name="Abarna Balasubramanian" userId="7b4a93eb0d86a190" providerId="LiveId" clId="{6BCD3887-A920-4A68-8E84-0B762CCB8080}" dt="2025-11-02T13:51:54.950" v="754" actId="1076"/>
        <pc:sldMkLst>
          <pc:docMk/>
          <pc:sldMk cId="1859875212" sldId="257"/>
        </pc:sldMkLst>
        <pc:spChg chg="mod">
          <ac:chgData name="Abarna Balasubramanian" userId="7b4a93eb0d86a190" providerId="LiveId" clId="{6BCD3887-A920-4A68-8E84-0B762CCB8080}" dt="2025-11-02T13:51:44.027" v="753" actId="255"/>
          <ac:spMkLst>
            <pc:docMk/>
            <pc:sldMk cId="1859875212" sldId="257"/>
            <ac:spMk id="2" creationId="{C5584863-C4F3-0D97-ED9F-58A07FB20D1E}"/>
          </ac:spMkLst>
        </pc:spChg>
        <pc:spChg chg="mod">
          <ac:chgData name="Abarna Balasubramanian" userId="7b4a93eb0d86a190" providerId="LiveId" clId="{6BCD3887-A920-4A68-8E84-0B762CCB8080}" dt="2025-11-02T13:51:54.950" v="754" actId="1076"/>
          <ac:spMkLst>
            <pc:docMk/>
            <pc:sldMk cId="1859875212" sldId="257"/>
            <ac:spMk id="3" creationId="{C9FAC9AB-CF01-4D02-6D68-B2F7CF7F2D6C}"/>
          </ac:spMkLst>
        </pc:spChg>
      </pc:sldChg>
      <pc:sldChg chg="modSp mod">
        <pc:chgData name="Abarna Balasubramanian" userId="7b4a93eb0d86a190" providerId="LiveId" clId="{6BCD3887-A920-4A68-8E84-0B762CCB8080}" dt="2025-11-02T14:26:24.029" v="1112" actId="207"/>
        <pc:sldMkLst>
          <pc:docMk/>
          <pc:sldMk cId="3312677586" sldId="258"/>
        </pc:sldMkLst>
        <pc:spChg chg="mod">
          <ac:chgData name="Abarna Balasubramanian" userId="7b4a93eb0d86a190" providerId="LiveId" clId="{6BCD3887-A920-4A68-8E84-0B762CCB8080}" dt="2025-11-02T13:54:06.687" v="776" actId="113"/>
          <ac:spMkLst>
            <pc:docMk/>
            <pc:sldMk cId="3312677586" sldId="258"/>
            <ac:spMk id="2" creationId="{773D8D02-6CCD-D7CB-DE48-4D09F0C92590}"/>
          </ac:spMkLst>
        </pc:spChg>
        <pc:spChg chg="mod">
          <ac:chgData name="Abarna Balasubramanian" userId="7b4a93eb0d86a190" providerId="LiveId" clId="{6BCD3887-A920-4A68-8E84-0B762CCB8080}" dt="2025-11-02T14:26:24.029" v="1112" actId="207"/>
          <ac:spMkLst>
            <pc:docMk/>
            <pc:sldMk cId="3312677586" sldId="258"/>
            <ac:spMk id="3" creationId="{D32EF5E7-A89F-BF03-0BEC-C048F706F12A}"/>
          </ac:spMkLst>
        </pc:spChg>
      </pc:sldChg>
      <pc:sldChg chg="modSp mod">
        <pc:chgData name="Abarna Balasubramanian" userId="7b4a93eb0d86a190" providerId="LiveId" clId="{6BCD3887-A920-4A68-8E84-0B762CCB8080}" dt="2025-11-02T14:26:29.711" v="1113" actId="207"/>
        <pc:sldMkLst>
          <pc:docMk/>
          <pc:sldMk cId="186852743" sldId="259"/>
        </pc:sldMkLst>
        <pc:spChg chg="mod">
          <ac:chgData name="Abarna Balasubramanian" userId="7b4a93eb0d86a190" providerId="LiveId" clId="{6BCD3887-A920-4A68-8E84-0B762CCB8080}" dt="2025-11-02T13:54:02.894" v="775" actId="113"/>
          <ac:spMkLst>
            <pc:docMk/>
            <pc:sldMk cId="186852743" sldId="259"/>
            <ac:spMk id="2" creationId="{1E136A99-11C9-5A8E-84FF-8CAADE45A966}"/>
          </ac:spMkLst>
        </pc:spChg>
        <pc:spChg chg="mod">
          <ac:chgData name="Abarna Balasubramanian" userId="7b4a93eb0d86a190" providerId="LiveId" clId="{6BCD3887-A920-4A68-8E84-0B762CCB8080}" dt="2025-11-02T14:26:29.711" v="1113" actId="207"/>
          <ac:spMkLst>
            <pc:docMk/>
            <pc:sldMk cId="186852743" sldId="259"/>
            <ac:spMk id="3" creationId="{F03B8E78-6271-3885-35B6-D2687B13E44B}"/>
          </ac:spMkLst>
        </pc:spChg>
      </pc:sldChg>
      <pc:sldChg chg="delSp modSp mod">
        <pc:chgData name="Abarna Balasubramanian" userId="7b4a93eb0d86a190" providerId="LiveId" clId="{6BCD3887-A920-4A68-8E84-0B762CCB8080}" dt="2025-11-02T13:54:58.269" v="785" actId="1076"/>
        <pc:sldMkLst>
          <pc:docMk/>
          <pc:sldMk cId="144974256" sldId="260"/>
        </pc:sldMkLst>
        <pc:spChg chg="mod">
          <ac:chgData name="Abarna Balasubramanian" userId="7b4a93eb0d86a190" providerId="LiveId" clId="{6BCD3887-A920-4A68-8E84-0B762CCB8080}" dt="2025-11-02T13:54:58.269" v="785" actId="1076"/>
          <ac:spMkLst>
            <pc:docMk/>
            <pc:sldMk cId="144974256" sldId="260"/>
            <ac:spMk id="2" creationId="{6AC7ACD4-87B0-68E9-93ED-AD76C7AD62E2}"/>
          </ac:spMkLst>
        </pc:spChg>
        <pc:picChg chg="mod">
          <ac:chgData name="Abarna Balasubramanian" userId="7b4a93eb0d86a190" providerId="LiveId" clId="{6BCD3887-A920-4A68-8E84-0B762CCB8080}" dt="2025-10-31T06:32:43.219" v="712" actId="1076"/>
          <ac:picMkLst>
            <pc:docMk/>
            <pc:sldMk cId="144974256" sldId="260"/>
            <ac:picMk id="4" creationId="{FB4FAAFF-A5F9-D9BE-2BE9-FF8ECA055286}"/>
          </ac:picMkLst>
        </pc:picChg>
      </pc:sldChg>
      <pc:sldChg chg="modSp mod">
        <pc:chgData name="Abarna Balasubramanian" userId="7b4a93eb0d86a190" providerId="LiveId" clId="{6BCD3887-A920-4A68-8E84-0B762CCB8080}" dt="2025-11-02T14:27:17.247" v="1123" actId="207"/>
        <pc:sldMkLst>
          <pc:docMk/>
          <pc:sldMk cId="3057105411" sldId="261"/>
        </pc:sldMkLst>
        <pc:spChg chg="mod">
          <ac:chgData name="Abarna Balasubramanian" userId="7b4a93eb0d86a190" providerId="LiveId" clId="{6BCD3887-A920-4A68-8E84-0B762CCB8080}" dt="2025-11-02T13:56:13.069" v="792" actId="1076"/>
          <ac:spMkLst>
            <pc:docMk/>
            <pc:sldMk cId="3057105411" sldId="261"/>
            <ac:spMk id="2" creationId="{EA1E0964-1657-76A4-1ADC-90B5D84FBF59}"/>
          </ac:spMkLst>
        </pc:spChg>
        <pc:spChg chg="mod">
          <ac:chgData name="Abarna Balasubramanian" userId="7b4a93eb0d86a190" providerId="LiveId" clId="{6BCD3887-A920-4A68-8E84-0B762CCB8080}" dt="2025-11-02T14:27:17.247" v="1123" actId="207"/>
          <ac:spMkLst>
            <pc:docMk/>
            <pc:sldMk cId="3057105411" sldId="261"/>
            <ac:spMk id="3" creationId="{74B7BA0E-F7C5-CDF2-60B9-76E92D82E19A}"/>
          </ac:spMkLst>
        </pc:spChg>
      </pc:sldChg>
      <pc:sldChg chg="modSp mod">
        <pc:chgData name="Abarna Balasubramanian" userId="7b4a93eb0d86a190" providerId="LiveId" clId="{6BCD3887-A920-4A68-8E84-0B762CCB8080}" dt="2025-11-02T14:26:37.684" v="1114" actId="207"/>
        <pc:sldMkLst>
          <pc:docMk/>
          <pc:sldMk cId="3620219633" sldId="262"/>
        </pc:sldMkLst>
        <pc:spChg chg="mod">
          <ac:chgData name="Abarna Balasubramanian" userId="7b4a93eb0d86a190" providerId="LiveId" clId="{6BCD3887-A920-4A68-8E84-0B762CCB8080}" dt="2025-11-02T13:55:24.109" v="786" actId="255"/>
          <ac:spMkLst>
            <pc:docMk/>
            <pc:sldMk cId="3620219633" sldId="262"/>
            <ac:spMk id="2" creationId="{8C9995D0-493D-8C70-88D9-4701FB2B8F9C}"/>
          </ac:spMkLst>
        </pc:spChg>
        <pc:spChg chg="mod">
          <ac:chgData name="Abarna Balasubramanian" userId="7b4a93eb0d86a190" providerId="LiveId" clId="{6BCD3887-A920-4A68-8E84-0B762CCB8080}" dt="2025-11-02T14:26:37.684" v="1114" actId="207"/>
          <ac:spMkLst>
            <pc:docMk/>
            <pc:sldMk cId="3620219633" sldId="262"/>
            <ac:spMk id="3" creationId="{CF5C1A55-816E-9580-2BD1-312E13FB2FF5}"/>
          </ac:spMkLst>
        </pc:spChg>
      </pc:sldChg>
      <pc:sldChg chg="modSp mod">
        <pc:chgData name="Abarna Balasubramanian" userId="7b4a93eb0d86a190" providerId="LiveId" clId="{6BCD3887-A920-4A68-8E84-0B762CCB8080}" dt="2025-11-02T14:00:03.612" v="826" actId="1076"/>
        <pc:sldMkLst>
          <pc:docMk/>
          <pc:sldMk cId="3641889890" sldId="263"/>
        </pc:sldMkLst>
        <pc:spChg chg="mod">
          <ac:chgData name="Abarna Balasubramanian" userId="7b4a93eb0d86a190" providerId="LiveId" clId="{6BCD3887-A920-4A68-8E84-0B762CCB8080}" dt="2025-11-02T14:00:03.612" v="826" actId="1076"/>
          <ac:spMkLst>
            <pc:docMk/>
            <pc:sldMk cId="3641889890" sldId="263"/>
            <ac:spMk id="2" creationId="{14D62209-5497-61FC-3B64-46C26EB24651}"/>
          </ac:spMkLst>
        </pc:spChg>
      </pc:sldChg>
      <pc:sldChg chg="modSp mod">
        <pc:chgData name="Abarna Balasubramanian" userId="7b4a93eb0d86a190" providerId="LiveId" clId="{6BCD3887-A920-4A68-8E84-0B762CCB8080}" dt="2025-11-02T14:28:52.909" v="1127" actId="207"/>
        <pc:sldMkLst>
          <pc:docMk/>
          <pc:sldMk cId="3702793756" sldId="264"/>
        </pc:sldMkLst>
        <pc:spChg chg="mod">
          <ac:chgData name="Abarna Balasubramanian" userId="7b4a93eb0d86a190" providerId="LiveId" clId="{6BCD3887-A920-4A68-8E84-0B762CCB8080}" dt="2025-11-02T14:00:34.135" v="828" actId="255"/>
          <ac:spMkLst>
            <pc:docMk/>
            <pc:sldMk cId="3702793756" sldId="264"/>
            <ac:spMk id="2" creationId="{18F2A99B-B86D-D286-3043-146F69BC6DAC}"/>
          </ac:spMkLst>
        </pc:spChg>
        <pc:spChg chg="mod">
          <ac:chgData name="Abarna Balasubramanian" userId="7b4a93eb0d86a190" providerId="LiveId" clId="{6BCD3887-A920-4A68-8E84-0B762CCB8080}" dt="2025-11-02T14:28:52.909" v="1127" actId="207"/>
          <ac:spMkLst>
            <pc:docMk/>
            <pc:sldMk cId="3702793756" sldId="264"/>
            <ac:spMk id="3" creationId="{66E4184F-CA15-FDD7-E686-499A0938C2B8}"/>
          </ac:spMkLst>
        </pc:spChg>
      </pc:sldChg>
      <pc:sldChg chg="modSp mod">
        <pc:chgData name="Abarna Balasubramanian" userId="7b4a93eb0d86a190" providerId="LiveId" clId="{6BCD3887-A920-4A68-8E84-0B762CCB8080}" dt="2025-11-02T14:28:59.154" v="1128" actId="207"/>
        <pc:sldMkLst>
          <pc:docMk/>
          <pc:sldMk cId="2322972137" sldId="266"/>
        </pc:sldMkLst>
        <pc:spChg chg="mod">
          <ac:chgData name="Abarna Balasubramanian" userId="7b4a93eb0d86a190" providerId="LiveId" clId="{6BCD3887-A920-4A68-8E84-0B762CCB8080}" dt="2025-11-02T14:02:12.349" v="839" actId="1076"/>
          <ac:spMkLst>
            <pc:docMk/>
            <pc:sldMk cId="2322972137" sldId="266"/>
            <ac:spMk id="2" creationId="{68751B26-6D5E-FBFE-00E9-FE7148B4C56E}"/>
          </ac:spMkLst>
        </pc:spChg>
        <pc:spChg chg="mod">
          <ac:chgData name="Abarna Balasubramanian" userId="7b4a93eb0d86a190" providerId="LiveId" clId="{6BCD3887-A920-4A68-8E84-0B762CCB8080}" dt="2025-11-02T14:28:59.154" v="1128" actId="207"/>
          <ac:spMkLst>
            <pc:docMk/>
            <pc:sldMk cId="2322972137" sldId="266"/>
            <ac:spMk id="3" creationId="{308E1612-C367-5DCB-69A0-EC1FD7A7591B}"/>
          </ac:spMkLst>
        </pc:spChg>
      </pc:sldChg>
      <pc:sldChg chg="modSp mod">
        <pc:chgData name="Abarna Balasubramanian" userId="7b4a93eb0d86a190" providerId="LiveId" clId="{6BCD3887-A920-4A68-8E84-0B762CCB8080}" dt="2025-10-31T05:29:36.560" v="226" actId="14100"/>
        <pc:sldMkLst>
          <pc:docMk/>
          <pc:sldMk cId="1829643213" sldId="267"/>
        </pc:sldMkLst>
        <pc:picChg chg="mod">
          <ac:chgData name="Abarna Balasubramanian" userId="7b4a93eb0d86a190" providerId="LiveId" clId="{6BCD3887-A920-4A68-8E84-0B762CCB8080}" dt="2025-10-31T05:29:36.560" v="226" actId="14100"/>
          <ac:picMkLst>
            <pc:docMk/>
            <pc:sldMk cId="1829643213" sldId="267"/>
            <ac:picMk id="3" creationId="{2AB879D5-5DE1-BAA2-39A1-78B6151F6ABC}"/>
          </ac:picMkLst>
        </pc:picChg>
      </pc:sldChg>
      <pc:sldChg chg="modSp mod">
        <pc:chgData name="Abarna Balasubramanian" userId="7b4a93eb0d86a190" providerId="LiveId" clId="{6BCD3887-A920-4A68-8E84-0B762CCB8080}" dt="2025-11-02T14:32:57.709" v="1153" actId="14100"/>
        <pc:sldMkLst>
          <pc:docMk/>
          <pc:sldMk cId="3841055419" sldId="268"/>
        </pc:sldMkLst>
        <pc:spChg chg="mod">
          <ac:chgData name="Abarna Balasubramanian" userId="7b4a93eb0d86a190" providerId="LiveId" clId="{6BCD3887-A920-4A68-8E84-0B762CCB8080}" dt="2025-11-02T14:06:27.407" v="912" actId="207"/>
          <ac:spMkLst>
            <pc:docMk/>
            <pc:sldMk cId="3841055419" sldId="268"/>
            <ac:spMk id="2" creationId="{0E995FF7-A737-DEA6-FCE6-E239F6F3B17B}"/>
          </ac:spMkLst>
        </pc:spChg>
        <pc:spChg chg="mod">
          <ac:chgData name="Abarna Balasubramanian" userId="7b4a93eb0d86a190" providerId="LiveId" clId="{6BCD3887-A920-4A68-8E84-0B762CCB8080}" dt="2025-11-02T14:32:57.709" v="1153" actId="14100"/>
          <ac:spMkLst>
            <pc:docMk/>
            <pc:sldMk cId="3841055419" sldId="268"/>
            <ac:spMk id="3" creationId="{0A43F3E1-38D1-585D-F45F-48925096E048}"/>
          </ac:spMkLst>
        </pc:spChg>
        <pc:picChg chg="mod">
          <ac:chgData name="Abarna Balasubramanian" userId="7b4a93eb0d86a190" providerId="LiveId" clId="{6BCD3887-A920-4A68-8E84-0B762CCB8080}" dt="2025-11-02T14:04:54.126" v="893" actId="1076"/>
          <ac:picMkLst>
            <pc:docMk/>
            <pc:sldMk cId="3841055419" sldId="268"/>
            <ac:picMk id="5" creationId="{230DBB34-2AA4-0C59-E466-79E05A5507CE}"/>
          </ac:picMkLst>
        </pc:picChg>
      </pc:sldChg>
      <pc:sldChg chg="modSp mod">
        <pc:chgData name="Abarna Balasubramanian" userId="7b4a93eb0d86a190" providerId="LiveId" clId="{6BCD3887-A920-4A68-8E84-0B762CCB8080}" dt="2025-11-02T14:29:12.808" v="1130" actId="207"/>
        <pc:sldMkLst>
          <pc:docMk/>
          <pc:sldMk cId="1673310011" sldId="269"/>
        </pc:sldMkLst>
        <pc:spChg chg="mod">
          <ac:chgData name="Abarna Balasubramanian" userId="7b4a93eb0d86a190" providerId="LiveId" clId="{6BCD3887-A920-4A68-8E84-0B762CCB8080}" dt="2025-11-02T14:06:44.532" v="914" actId="1076"/>
          <ac:spMkLst>
            <pc:docMk/>
            <pc:sldMk cId="1673310011" sldId="269"/>
            <ac:spMk id="2" creationId="{931D6974-0F55-187C-D4F8-88DBDEF1BA64}"/>
          </ac:spMkLst>
        </pc:spChg>
        <pc:spChg chg="mod">
          <ac:chgData name="Abarna Balasubramanian" userId="7b4a93eb0d86a190" providerId="LiveId" clId="{6BCD3887-A920-4A68-8E84-0B762CCB8080}" dt="2025-11-02T14:29:12.808" v="1130" actId="207"/>
          <ac:spMkLst>
            <pc:docMk/>
            <pc:sldMk cId="1673310011" sldId="269"/>
            <ac:spMk id="3" creationId="{1C3DEE33-C2CE-FEE3-3068-3C6EF604B9A6}"/>
          </ac:spMkLst>
        </pc:spChg>
        <pc:picChg chg="mod">
          <ac:chgData name="Abarna Balasubramanian" userId="7b4a93eb0d86a190" providerId="LiveId" clId="{6BCD3887-A920-4A68-8E84-0B762CCB8080}" dt="2025-11-02T14:06:50.708" v="916" actId="1076"/>
          <ac:picMkLst>
            <pc:docMk/>
            <pc:sldMk cId="1673310011" sldId="269"/>
            <ac:picMk id="5" creationId="{1C6C8888-6EE3-46F7-55A6-F1763167772C}"/>
          </ac:picMkLst>
        </pc:picChg>
      </pc:sldChg>
      <pc:sldChg chg="modSp mod">
        <pc:chgData name="Abarna Balasubramanian" userId="7b4a93eb0d86a190" providerId="LiveId" clId="{6BCD3887-A920-4A68-8E84-0B762CCB8080}" dt="2025-11-02T14:09:58.014" v="970" actId="207"/>
        <pc:sldMkLst>
          <pc:docMk/>
          <pc:sldMk cId="3582847583" sldId="270"/>
        </pc:sldMkLst>
        <pc:spChg chg="mod">
          <ac:chgData name="Abarna Balasubramanian" userId="7b4a93eb0d86a190" providerId="LiveId" clId="{6BCD3887-A920-4A68-8E84-0B762CCB8080}" dt="2025-11-02T14:09:58.014" v="970" actId="207"/>
          <ac:spMkLst>
            <pc:docMk/>
            <pc:sldMk cId="3582847583" sldId="270"/>
            <ac:spMk id="2" creationId="{B985D9A4-63F9-D390-A264-7CD6087CFA26}"/>
          </ac:spMkLst>
        </pc:spChg>
        <pc:picChg chg="mod">
          <ac:chgData name="Abarna Balasubramanian" userId="7b4a93eb0d86a190" providerId="LiveId" clId="{6BCD3887-A920-4A68-8E84-0B762CCB8080}" dt="2025-11-02T14:08:31.572" v="944" actId="1076"/>
          <ac:picMkLst>
            <pc:docMk/>
            <pc:sldMk cId="3582847583" sldId="270"/>
            <ac:picMk id="4" creationId="{5F6C533D-FBC4-B0C5-D06D-7F927DC4C038}"/>
          </ac:picMkLst>
        </pc:picChg>
      </pc:sldChg>
      <pc:sldChg chg="modSp mod">
        <pc:chgData name="Abarna Balasubramanian" userId="7b4a93eb0d86a190" providerId="LiveId" clId="{6BCD3887-A920-4A68-8E84-0B762CCB8080}" dt="2025-11-02T14:29:33.991" v="1132" actId="207"/>
        <pc:sldMkLst>
          <pc:docMk/>
          <pc:sldMk cId="308161626" sldId="271"/>
        </pc:sldMkLst>
        <pc:spChg chg="mod">
          <ac:chgData name="Abarna Balasubramanian" userId="7b4a93eb0d86a190" providerId="LiveId" clId="{6BCD3887-A920-4A68-8E84-0B762CCB8080}" dt="2025-11-02T14:13:54.014" v="981" actId="14100"/>
          <ac:spMkLst>
            <pc:docMk/>
            <pc:sldMk cId="308161626" sldId="271"/>
            <ac:spMk id="2" creationId="{CD85C292-9171-8DFF-1278-73336600892C}"/>
          </ac:spMkLst>
        </pc:spChg>
        <pc:spChg chg="mod">
          <ac:chgData name="Abarna Balasubramanian" userId="7b4a93eb0d86a190" providerId="LiveId" clId="{6BCD3887-A920-4A68-8E84-0B762CCB8080}" dt="2025-11-02T14:29:33.991" v="1132" actId="207"/>
          <ac:spMkLst>
            <pc:docMk/>
            <pc:sldMk cId="308161626" sldId="271"/>
            <ac:spMk id="4" creationId="{01F2A045-B8DB-4887-7883-EEB0D7A1920D}"/>
          </ac:spMkLst>
        </pc:spChg>
        <pc:picChg chg="mod">
          <ac:chgData name="Abarna Balasubramanian" userId="7b4a93eb0d86a190" providerId="LiveId" clId="{6BCD3887-A920-4A68-8E84-0B762CCB8080}" dt="2025-11-02T14:14:05.957" v="983" actId="14100"/>
          <ac:picMkLst>
            <pc:docMk/>
            <pc:sldMk cId="308161626" sldId="271"/>
            <ac:picMk id="6" creationId="{45DD7294-E8BF-7F66-34D9-B3AEDCA6018B}"/>
          </ac:picMkLst>
        </pc:picChg>
      </pc:sldChg>
      <pc:sldChg chg="modSp mod">
        <pc:chgData name="Abarna Balasubramanian" userId="7b4a93eb0d86a190" providerId="LiveId" clId="{6BCD3887-A920-4A68-8E84-0B762CCB8080}" dt="2025-11-02T14:29:40.867" v="1133" actId="207"/>
        <pc:sldMkLst>
          <pc:docMk/>
          <pc:sldMk cId="618230192" sldId="272"/>
        </pc:sldMkLst>
        <pc:spChg chg="mod">
          <ac:chgData name="Abarna Balasubramanian" userId="7b4a93eb0d86a190" providerId="LiveId" clId="{6BCD3887-A920-4A68-8E84-0B762CCB8080}" dt="2025-11-02T14:29:40.867" v="1133" actId="207"/>
          <ac:spMkLst>
            <pc:docMk/>
            <pc:sldMk cId="618230192" sldId="272"/>
            <ac:spMk id="3" creationId="{53DC660F-6752-11C3-CC17-7B874BC72856}"/>
          </ac:spMkLst>
        </pc:spChg>
        <pc:picChg chg="mod">
          <ac:chgData name="Abarna Balasubramanian" userId="7b4a93eb0d86a190" providerId="LiveId" clId="{6BCD3887-A920-4A68-8E84-0B762CCB8080}" dt="2025-11-02T14:14:49.325" v="989" actId="1076"/>
          <ac:picMkLst>
            <pc:docMk/>
            <pc:sldMk cId="618230192" sldId="272"/>
            <ac:picMk id="9" creationId="{8BA513CB-51F2-9E75-53BF-B22CA6787297}"/>
          </ac:picMkLst>
        </pc:picChg>
      </pc:sldChg>
      <pc:sldChg chg="modSp mod">
        <pc:chgData name="Abarna Balasubramanian" userId="7b4a93eb0d86a190" providerId="LiveId" clId="{6BCD3887-A920-4A68-8E84-0B762CCB8080}" dt="2025-11-02T14:29:49.203" v="1134" actId="207"/>
        <pc:sldMkLst>
          <pc:docMk/>
          <pc:sldMk cId="1453430591" sldId="273"/>
        </pc:sldMkLst>
        <pc:spChg chg="mod">
          <ac:chgData name="Abarna Balasubramanian" userId="7b4a93eb0d86a190" providerId="LiveId" clId="{6BCD3887-A920-4A68-8E84-0B762CCB8080}" dt="2025-11-02T14:29:49.203" v="1134" actId="207"/>
          <ac:spMkLst>
            <pc:docMk/>
            <pc:sldMk cId="1453430591" sldId="273"/>
            <ac:spMk id="3" creationId="{1706B4ED-8A83-17CD-4C79-35C6B856CC5D}"/>
          </ac:spMkLst>
        </pc:spChg>
        <pc:picChg chg="mod">
          <ac:chgData name="Abarna Balasubramanian" userId="7b4a93eb0d86a190" providerId="LiveId" clId="{6BCD3887-A920-4A68-8E84-0B762CCB8080}" dt="2025-11-02T14:15:20.949" v="995" actId="1076"/>
          <ac:picMkLst>
            <pc:docMk/>
            <pc:sldMk cId="1453430591" sldId="273"/>
            <ac:picMk id="5" creationId="{8D346B64-87F7-76DF-EBD6-32135F314EE1}"/>
          </ac:picMkLst>
        </pc:picChg>
      </pc:sldChg>
      <pc:sldChg chg="modSp mod">
        <pc:chgData name="Abarna Balasubramanian" userId="7b4a93eb0d86a190" providerId="LiveId" clId="{6BCD3887-A920-4A68-8E84-0B762CCB8080}" dt="2025-11-02T14:29:55.694" v="1135" actId="207"/>
        <pc:sldMkLst>
          <pc:docMk/>
          <pc:sldMk cId="33632228" sldId="274"/>
        </pc:sldMkLst>
        <pc:spChg chg="mod">
          <ac:chgData name="Abarna Balasubramanian" userId="7b4a93eb0d86a190" providerId="LiveId" clId="{6BCD3887-A920-4A68-8E84-0B762CCB8080}" dt="2025-11-02T14:16:05.077" v="1006" actId="1076"/>
          <ac:spMkLst>
            <pc:docMk/>
            <pc:sldMk cId="33632228" sldId="274"/>
            <ac:spMk id="2" creationId="{A9B0C33C-879B-602D-DDB9-6068AC4F5F3E}"/>
          </ac:spMkLst>
        </pc:spChg>
        <pc:spChg chg="mod">
          <ac:chgData name="Abarna Balasubramanian" userId="7b4a93eb0d86a190" providerId="LiveId" clId="{6BCD3887-A920-4A68-8E84-0B762CCB8080}" dt="2025-11-02T14:29:55.694" v="1135" actId="207"/>
          <ac:spMkLst>
            <pc:docMk/>
            <pc:sldMk cId="33632228" sldId="274"/>
            <ac:spMk id="3" creationId="{7DCD65DE-CA07-0C34-D540-592FA0443542}"/>
          </ac:spMkLst>
        </pc:spChg>
        <pc:picChg chg="mod">
          <ac:chgData name="Abarna Balasubramanian" userId="7b4a93eb0d86a190" providerId="LiveId" clId="{6BCD3887-A920-4A68-8E84-0B762CCB8080}" dt="2025-11-02T14:16:29.693" v="1012" actId="14100"/>
          <ac:picMkLst>
            <pc:docMk/>
            <pc:sldMk cId="33632228" sldId="274"/>
            <ac:picMk id="6" creationId="{01A87537-381D-7374-6089-0EFEF8CC33A3}"/>
          </ac:picMkLst>
        </pc:picChg>
      </pc:sldChg>
      <pc:sldChg chg="modSp mod">
        <pc:chgData name="Abarna Balasubramanian" userId="7b4a93eb0d86a190" providerId="LiveId" clId="{6BCD3887-A920-4A68-8E84-0B762CCB8080}" dt="2025-11-02T14:30:08.239" v="1136" actId="207"/>
        <pc:sldMkLst>
          <pc:docMk/>
          <pc:sldMk cId="2859504058" sldId="275"/>
        </pc:sldMkLst>
        <pc:spChg chg="mod">
          <ac:chgData name="Abarna Balasubramanian" userId="7b4a93eb0d86a190" providerId="LiveId" clId="{6BCD3887-A920-4A68-8E84-0B762CCB8080}" dt="2025-11-02T13:47:57.867" v="737"/>
          <ac:spMkLst>
            <pc:docMk/>
            <pc:sldMk cId="2859504058" sldId="275"/>
            <ac:spMk id="2" creationId="{C45866BB-616F-B251-8B79-C95E706CB8DC}"/>
          </ac:spMkLst>
        </pc:spChg>
        <pc:spChg chg="mod">
          <ac:chgData name="Abarna Balasubramanian" userId="7b4a93eb0d86a190" providerId="LiveId" clId="{6BCD3887-A920-4A68-8E84-0B762CCB8080}" dt="2025-11-02T13:47:57.867" v="737"/>
          <ac:spMkLst>
            <pc:docMk/>
            <pc:sldMk cId="2859504058" sldId="275"/>
            <ac:spMk id="3" creationId="{6E01B429-D331-C55D-F40D-2CC8939C1893}"/>
          </ac:spMkLst>
        </pc:spChg>
        <pc:spChg chg="mod">
          <ac:chgData name="Abarna Balasubramanian" userId="7b4a93eb0d86a190" providerId="LiveId" clId="{6BCD3887-A920-4A68-8E84-0B762CCB8080}" dt="2025-11-02T14:30:08.239" v="1136" actId="207"/>
          <ac:spMkLst>
            <pc:docMk/>
            <pc:sldMk cId="2859504058" sldId="275"/>
            <ac:spMk id="10" creationId="{4A615094-7500-A470-3C2B-73D0EACF86B6}"/>
          </ac:spMkLst>
        </pc:spChg>
        <pc:picChg chg="mod">
          <ac:chgData name="Abarna Balasubramanian" userId="7b4a93eb0d86a190" providerId="LiveId" clId="{6BCD3887-A920-4A68-8E84-0B762CCB8080}" dt="2025-11-02T14:17:33.292" v="1023" actId="1076"/>
          <ac:picMkLst>
            <pc:docMk/>
            <pc:sldMk cId="2859504058" sldId="275"/>
            <ac:picMk id="8" creationId="{4EC40492-6ADE-A7F3-4A40-1C5BDBC331B8}"/>
          </ac:picMkLst>
        </pc:picChg>
        <pc:picChg chg="mod">
          <ac:chgData name="Abarna Balasubramanian" userId="7b4a93eb0d86a190" providerId="LiveId" clId="{6BCD3887-A920-4A68-8E84-0B762CCB8080}" dt="2025-11-02T14:17:18.292" v="1021" actId="1076"/>
          <ac:picMkLst>
            <pc:docMk/>
            <pc:sldMk cId="2859504058" sldId="275"/>
            <ac:picMk id="12" creationId="{986BEFD8-D952-A77C-B826-03649A7FB1E4}"/>
          </ac:picMkLst>
        </pc:picChg>
      </pc:sldChg>
      <pc:sldChg chg="modSp mod">
        <pc:chgData name="Abarna Balasubramanian" userId="7b4a93eb0d86a190" providerId="LiveId" clId="{6BCD3887-A920-4A68-8E84-0B762CCB8080}" dt="2025-11-02T14:30:13.227" v="1137" actId="207"/>
        <pc:sldMkLst>
          <pc:docMk/>
          <pc:sldMk cId="3402435430" sldId="276"/>
        </pc:sldMkLst>
        <pc:spChg chg="mod">
          <ac:chgData name="Abarna Balasubramanian" userId="7b4a93eb0d86a190" providerId="LiveId" clId="{6BCD3887-A920-4A68-8E84-0B762CCB8080}" dt="2025-11-02T14:17:43.400" v="1024" actId="120"/>
          <ac:spMkLst>
            <pc:docMk/>
            <pc:sldMk cId="3402435430" sldId="276"/>
            <ac:spMk id="2" creationId="{342E5873-007D-BA4E-684D-4C756E235E0D}"/>
          </ac:spMkLst>
        </pc:spChg>
        <pc:spChg chg="mod">
          <ac:chgData name="Abarna Balasubramanian" userId="7b4a93eb0d86a190" providerId="LiveId" clId="{6BCD3887-A920-4A68-8E84-0B762CCB8080}" dt="2025-11-02T14:30:13.227" v="1137" actId="207"/>
          <ac:spMkLst>
            <pc:docMk/>
            <pc:sldMk cId="3402435430" sldId="276"/>
            <ac:spMk id="3" creationId="{761F9DA0-630F-0120-6BC1-18E68A388919}"/>
          </ac:spMkLst>
        </pc:spChg>
        <pc:picChg chg="mod">
          <ac:chgData name="Abarna Balasubramanian" userId="7b4a93eb0d86a190" providerId="LiveId" clId="{6BCD3887-A920-4A68-8E84-0B762CCB8080}" dt="2025-11-02T14:18:37.109" v="1036" actId="14100"/>
          <ac:picMkLst>
            <pc:docMk/>
            <pc:sldMk cId="3402435430" sldId="276"/>
            <ac:picMk id="6" creationId="{D356B61B-69FD-1D19-E550-2ADB079452FC}"/>
          </ac:picMkLst>
        </pc:picChg>
      </pc:sldChg>
      <pc:sldChg chg="modSp mod">
        <pc:chgData name="Abarna Balasubramanian" userId="7b4a93eb0d86a190" providerId="LiveId" clId="{6BCD3887-A920-4A68-8E84-0B762CCB8080}" dt="2025-11-02T14:19:39.117" v="1048" actId="14100"/>
        <pc:sldMkLst>
          <pc:docMk/>
          <pc:sldMk cId="2031575414" sldId="277"/>
        </pc:sldMkLst>
        <pc:spChg chg="mod">
          <ac:chgData name="Abarna Balasubramanian" userId="7b4a93eb0d86a190" providerId="LiveId" clId="{6BCD3887-A920-4A68-8E84-0B762CCB8080}" dt="2025-10-31T05:53:52.788" v="624" actId="27636"/>
          <ac:spMkLst>
            <pc:docMk/>
            <pc:sldMk cId="2031575414" sldId="277"/>
            <ac:spMk id="2" creationId="{CD0536F3-A237-EEF6-D4D7-531439FA64C1}"/>
          </ac:spMkLst>
        </pc:spChg>
        <pc:spChg chg="mod">
          <ac:chgData name="Abarna Balasubramanian" userId="7b4a93eb0d86a190" providerId="LiveId" clId="{6BCD3887-A920-4A68-8E84-0B762CCB8080}" dt="2025-11-02T14:19:34.301" v="1046" actId="1076"/>
          <ac:spMkLst>
            <pc:docMk/>
            <pc:sldMk cId="2031575414" sldId="277"/>
            <ac:spMk id="3" creationId="{52648A38-AD41-DCF1-B0A5-1625FD34ED1D}"/>
          </ac:spMkLst>
        </pc:spChg>
        <pc:picChg chg="mod">
          <ac:chgData name="Abarna Balasubramanian" userId="7b4a93eb0d86a190" providerId="LiveId" clId="{6BCD3887-A920-4A68-8E84-0B762CCB8080}" dt="2025-11-02T14:19:39.117" v="1048" actId="14100"/>
          <ac:picMkLst>
            <pc:docMk/>
            <pc:sldMk cId="2031575414" sldId="277"/>
            <ac:picMk id="8" creationId="{03E41A8C-8239-330F-D861-FB444BFC35C2}"/>
          </ac:picMkLst>
        </pc:picChg>
      </pc:sldChg>
      <pc:sldChg chg="modSp mod">
        <pc:chgData name="Abarna Balasubramanian" userId="7b4a93eb0d86a190" providerId="LiveId" clId="{6BCD3887-A920-4A68-8E84-0B762CCB8080}" dt="2025-11-02T14:31:07.909" v="1142" actId="207"/>
        <pc:sldMkLst>
          <pc:docMk/>
          <pc:sldMk cId="2406758448" sldId="278"/>
        </pc:sldMkLst>
        <pc:spChg chg="mod">
          <ac:chgData name="Abarna Balasubramanian" userId="7b4a93eb0d86a190" providerId="LiveId" clId="{6BCD3887-A920-4A68-8E84-0B762CCB8080}" dt="2025-11-02T14:31:07.909" v="1142" actId="207"/>
          <ac:spMkLst>
            <pc:docMk/>
            <pc:sldMk cId="2406758448" sldId="278"/>
            <ac:spMk id="2" creationId="{D85B9334-33FE-B0FB-6581-90B4FA033100}"/>
          </ac:spMkLst>
        </pc:spChg>
        <pc:spChg chg="mod">
          <ac:chgData name="Abarna Balasubramanian" userId="7b4a93eb0d86a190" providerId="LiveId" clId="{6BCD3887-A920-4A68-8E84-0B762CCB8080}" dt="2025-11-02T13:47:57.867" v="737"/>
          <ac:spMkLst>
            <pc:docMk/>
            <pc:sldMk cId="2406758448" sldId="278"/>
            <ac:spMk id="3" creationId="{B5C9AACC-184D-5A09-9123-2C23D58BEA5A}"/>
          </ac:spMkLst>
        </pc:spChg>
      </pc:sldChg>
      <pc:sldChg chg="modSp mod">
        <pc:chgData name="Abarna Balasubramanian" userId="7b4a93eb0d86a190" providerId="LiveId" clId="{6BCD3887-A920-4A68-8E84-0B762CCB8080}" dt="2025-11-02T14:31:18.029" v="1143" actId="207"/>
        <pc:sldMkLst>
          <pc:docMk/>
          <pc:sldMk cId="2337598059" sldId="279"/>
        </pc:sldMkLst>
        <pc:spChg chg="mod">
          <ac:chgData name="Abarna Balasubramanian" userId="7b4a93eb0d86a190" providerId="LiveId" clId="{6BCD3887-A920-4A68-8E84-0B762CCB8080}" dt="2025-11-02T14:22:20.696" v="1082" actId="115"/>
          <ac:spMkLst>
            <pc:docMk/>
            <pc:sldMk cId="2337598059" sldId="279"/>
            <ac:spMk id="2" creationId="{7A68555A-D1AF-62A5-437E-0A8066F344F4}"/>
          </ac:spMkLst>
        </pc:spChg>
        <pc:spChg chg="mod">
          <ac:chgData name="Abarna Balasubramanian" userId="7b4a93eb0d86a190" providerId="LiveId" clId="{6BCD3887-A920-4A68-8E84-0B762CCB8080}" dt="2025-11-02T14:31:18.029" v="1143" actId="207"/>
          <ac:spMkLst>
            <pc:docMk/>
            <pc:sldMk cId="2337598059" sldId="279"/>
            <ac:spMk id="3" creationId="{699CE021-9ECC-2A5E-1E7F-3C109732CDEC}"/>
          </ac:spMkLst>
        </pc:spChg>
        <pc:picChg chg="mod">
          <ac:chgData name="Abarna Balasubramanian" userId="7b4a93eb0d86a190" providerId="LiveId" clId="{6BCD3887-A920-4A68-8E84-0B762CCB8080}" dt="2025-11-02T14:22:34.758" v="1087" actId="14100"/>
          <ac:picMkLst>
            <pc:docMk/>
            <pc:sldMk cId="2337598059" sldId="279"/>
            <ac:picMk id="5" creationId="{15E642CF-66C4-A982-CD2F-325C2C4B7F91}"/>
          </ac:picMkLst>
        </pc:picChg>
      </pc:sldChg>
      <pc:sldChg chg="modSp mod">
        <pc:chgData name="Abarna Balasubramanian" userId="7b4a93eb0d86a190" providerId="LiveId" clId="{6BCD3887-A920-4A68-8E84-0B762CCB8080}" dt="2025-11-02T14:30:30.585" v="1139" actId="403"/>
        <pc:sldMkLst>
          <pc:docMk/>
          <pc:sldMk cId="3985252455" sldId="280"/>
        </pc:sldMkLst>
        <pc:spChg chg="mod">
          <ac:chgData name="Abarna Balasubramanian" userId="7b4a93eb0d86a190" providerId="LiveId" clId="{6BCD3887-A920-4A68-8E84-0B762CCB8080}" dt="2025-11-02T14:20:44.111" v="1060" actId="115"/>
          <ac:spMkLst>
            <pc:docMk/>
            <pc:sldMk cId="3985252455" sldId="280"/>
            <ac:spMk id="2" creationId="{F9B7DD9C-024A-E0DB-CBDC-75019EFEDFFA}"/>
          </ac:spMkLst>
        </pc:spChg>
        <pc:spChg chg="mod">
          <ac:chgData name="Abarna Balasubramanian" userId="7b4a93eb0d86a190" providerId="LiveId" clId="{6BCD3887-A920-4A68-8E84-0B762CCB8080}" dt="2025-11-02T14:30:30.585" v="1139" actId="403"/>
          <ac:spMkLst>
            <pc:docMk/>
            <pc:sldMk cId="3985252455" sldId="280"/>
            <ac:spMk id="3" creationId="{5556FBAB-9C5B-D10B-FD9C-20575AFAFDEA}"/>
          </ac:spMkLst>
        </pc:spChg>
      </pc:sldChg>
      <pc:sldChg chg="modSp mod">
        <pc:chgData name="Abarna Balasubramanian" userId="7b4a93eb0d86a190" providerId="LiveId" clId="{6BCD3887-A920-4A68-8E84-0B762CCB8080}" dt="2025-11-02T14:30:41.555" v="1140" actId="207"/>
        <pc:sldMkLst>
          <pc:docMk/>
          <pc:sldMk cId="3006373524" sldId="281"/>
        </pc:sldMkLst>
        <pc:spChg chg="mod">
          <ac:chgData name="Abarna Balasubramanian" userId="7b4a93eb0d86a190" providerId="LiveId" clId="{6BCD3887-A920-4A68-8E84-0B762CCB8080}" dt="2025-11-02T14:20:52.758" v="1061" actId="115"/>
          <ac:spMkLst>
            <pc:docMk/>
            <pc:sldMk cId="3006373524" sldId="281"/>
            <ac:spMk id="2" creationId="{83058B95-BDB9-53C3-6DB4-2A5E8FD4B577}"/>
          </ac:spMkLst>
        </pc:spChg>
        <pc:spChg chg="mod">
          <ac:chgData name="Abarna Balasubramanian" userId="7b4a93eb0d86a190" providerId="LiveId" clId="{6BCD3887-A920-4A68-8E84-0B762CCB8080}" dt="2025-11-02T14:30:41.555" v="1140" actId="207"/>
          <ac:spMkLst>
            <pc:docMk/>
            <pc:sldMk cId="3006373524" sldId="281"/>
            <ac:spMk id="3" creationId="{470A5C1D-F4FF-EC1B-C0C5-C5C81DF761F5}"/>
          </ac:spMkLst>
        </pc:spChg>
        <pc:picChg chg="mod">
          <ac:chgData name="Abarna Balasubramanian" userId="7b4a93eb0d86a190" providerId="LiveId" clId="{6BCD3887-A920-4A68-8E84-0B762CCB8080}" dt="2025-11-02T14:20:21.797" v="1056" actId="14100"/>
          <ac:picMkLst>
            <pc:docMk/>
            <pc:sldMk cId="3006373524" sldId="281"/>
            <ac:picMk id="6" creationId="{90854205-7EDC-E7EC-8B5F-FA44ADECD43B}"/>
          </ac:picMkLst>
        </pc:picChg>
      </pc:sldChg>
      <pc:sldChg chg="modSp mod">
        <pc:chgData name="Abarna Balasubramanian" userId="7b4a93eb0d86a190" providerId="LiveId" clId="{6BCD3887-A920-4A68-8E84-0B762CCB8080}" dt="2025-11-02T14:31:29.903" v="1145" actId="255"/>
        <pc:sldMkLst>
          <pc:docMk/>
          <pc:sldMk cId="3053975742" sldId="282"/>
        </pc:sldMkLst>
        <pc:spChg chg="mod">
          <ac:chgData name="Abarna Balasubramanian" userId="7b4a93eb0d86a190" providerId="LiveId" clId="{6BCD3887-A920-4A68-8E84-0B762CCB8080}" dt="2025-11-02T14:23:07.622" v="1091" actId="255"/>
          <ac:spMkLst>
            <pc:docMk/>
            <pc:sldMk cId="3053975742" sldId="282"/>
            <ac:spMk id="2" creationId="{C0548202-3AE4-9136-5F5A-90E86B321BC5}"/>
          </ac:spMkLst>
        </pc:spChg>
        <pc:spChg chg="mod">
          <ac:chgData name="Abarna Balasubramanian" userId="7b4a93eb0d86a190" providerId="LiveId" clId="{6BCD3887-A920-4A68-8E84-0B762CCB8080}" dt="2025-11-02T14:31:29.903" v="1145" actId="255"/>
          <ac:spMkLst>
            <pc:docMk/>
            <pc:sldMk cId="3053975742" sldId="282"/>
            <ac:spMk id="3" creationId="{4E529F48-DB3B-AB5C-C527-83D76AF03683}"/>
          </ac:spMkLst>
        </pc:spChg>
        <pc:picChg chg="mod">
          <ac:chgData name="Abarna Balasubramanian" userId="7b4a93eb0d86a190" providerId="LiveId" clId="{6BCD3887-A920-4A68-8E84-0B762CCB8080}" dt="2025-11-02T14:23:19.877" v="1095" actId="1076"/>
          <ac:picMkLst>
            <pc:docMk/>
            <pc:sldMk cId="3053975742" sldId="282"/>
            <ac:picMk id="6" creationId="{D10B9D00-F1CA-AC21-99D1-E1468496BB33}"/>
          </ac:picMkLst>
        </pc:picChg>
        <pc:picChg chg="mod">
          <ac:chgData name="Abarna Balasubramanian" userId="7b4a93eb0d86a190" providerId="LiveId" clId="{6BCD3887-A920-4A68-8E84-0B762CCB8080}" dt="2025-11-02T14:23:17.012" v="1094" actId="1076"/>
          <ac:picMkLst>
            <pc:docMk/>
            <pc:sldMk cId="3053975742" sldId="282"/>
            <ac:picMk id="8" creationId="{8E73F1CD-7CD7-B4C8-9A29-424B0F40BE25}"/>
          </ac:picMkLst>
        </pc:picChg>
      </pc:sldChg>
      <pc:sldChg chg="modSp mod">
        <pc:chgData name="Abarna Balasubramanian" userId="7b4a93eb0d86a190" providerId="LiveId" clId="{6BCD3887-A920-4A68-8E84-0B762CCB8080}" dt="2025-11-02T14:31:40.555" v="1147" actId="207"/>
        <pc:sldMkLst>
          <pc:docMk/>
          <pc:sldMk cId="1298579678" sldId="283"/>
        </pc:sldMkLst>
        <pc:spChg chg="mod">
          <ac:chgData name="Abarna Balasubramanian" userId="7b4a93eb0d86a190" providerId="LiveId" clId="{6BCD3887-A920-4A68-8E84-0B762CCB8080}" dt="2025-10-31T05:53:52.808" v="626" actId="27636"/>
          <ac:spMkLst>
            <pc:docMk/>
            <pc:sldMk cId="1298579678" sldId="283"/>
            <ac:spMk id="2" creationId="{30B0019E-C48A-059C-F89B-3C79AAF55D44}"/>
          </ac:spMkLst>
        </pc:spChg>
        <pc:spChg chg="mod">
          <ac:chgData name="Abarna Balasubramanian" userId="7b4a93eb0d86a190" providerId="LiveId" clId="{6BCD3887-A920-4A68-8E84-0B762CCB8080}" dt="2025-11-02T14:31:37.482" v="1146" actId="207"/>
          <ac:spMkLst>
            <pc:docMk/>
            <pc:sldMk cId="1298579678" sldId="283"/>
            <ac:spMk id="3" creationId="{EE5EBF18-CAF9-0682-2E19-620EEC39A35A}"/>
          </ac:spMkLst>
        </pc:spChg>
        <pc:spChg chg="mod">
          <ac:chgData name="Abarna Balasubramanian" userId="7b4a93eb0d86a190" providerId="LiveId" clId="{6BCD3887-A920-4A68-8E84-0B762CCB8080}" dt="2025-11-02T14:31:40.555" v="1147" actId="207"/>
          <ac:spMkLst>
            <pc:docMk/>
            <pc:sldMk cId="1298579678" sldId="283"/>
            <ac:spMk id="4" creationId="{4934380D-3619-AD31-8F5B-CA16C21ABDCE}"/>
          </ac:spMkLst>
        </pc:spChg>
      </pc:sldChg>
      <pc:sldChg chg="modSp mod">
        <pc:chgData name="Abarna Balasubramanian" userId="7b4a93eb0d86a190" providerId="LiveId" clId="{6BCD3887-A920-4A68-8E84-0B762CCB8080}" dt="2025-11-02T14:31:45.838" v="1148" actId="207"/>
        <pc:sldMkLst>
          <pc:docMk/>
          <pc:sldMk cId="4195498925" sldId="284"/>
        </pc:sldMkLst>
        <pc:spChg chg="mod">
          <ac:chgData name="Abarna Balasubramanian" userId="7b4a93eb0d86a190" providerId="LiveId" clId="{6BCD3887-A920-4A68-8E84-0B762CCB8080}" dt="2025-11-02T14:24:39.993" v="1104" actId="120"/>
          <ac:spMkLst>
            <pc:docMk/>
            <pc:sldMk cId="4195498925" sldId="284"/>
            <ac:spMk id="2" creationId="{743AD214-5FE2-07F8-6DA7-9BBB12DE0CDA}"/>
          </ac:spMkLst>
        </pc:spChg>
        <pc:spChg chg="mod">
          <ac:chgData name="Abarna Balasubramanian" userId="7b4a93eb0d86a190" providerId="LiveId" clId="{6BCD3887-A920-4A68-8E84-0B762CCB8080}" dt="2025-11-02T14:31:45.838" v="1148" actId="207"/>
          <ac:spMkLst>
            <pc:docMk/>
            <pc:sldMk cId="4195498925" sldId="284"/>
            <ac:spMk id="3" creationId="{689CDE93-913D-066A-B055-F38631DF539A}"/>
          </ac:spMkLst>
        </pc:spChg>
      </pc:sldChg>
      <pc:sldChg chg="modSp mod">
        <pc:chgData name="Abarna Balasubramanian" userId="7b4a93eb0d86a190" providerId="LiveId" clId="{6BCD3887-A920-4A68-8E84-0B762CCB8080}" dt="2025-11-02T13:47:56.233" v="736" actId="27636"/>
        <pc:sldMkLst>
          <pc:docMk/>
          <pc:sldMk cId="3175133235" sldId="285"/>
        </pc:sldMkLst>
        <pc:spChg chg="mod">
          <ac:chgData name="Abarna Balasubramanian" userId="7b4a93eb0d86a190" providerId="LiveId" clId="{6BCD3887-A920-4A68-8E84-0B762CCB8080}" dt="2025-11-02T13:47:56.233" v="736" actId="27636"/>
          <ac:spMkLst>
            <pc:docMk/>
            <pc:sldMk cId="3175133235" sldId="285"/>
            <ac:spMk id="3" creationId="{F595C20C-77A8-0008-0562-C3B867FCF8EC}"/>
          </ac:spMkLst>
        </pc:spChg>
      </pc:sldChg>
      <pc:sldChg chg="modSp mod">
        <pc:chgData name="Abarna Balasubramanian" userId="7b4a93eb0d86a190" providerId="LiveId" clId="{6BCD3887-A920-4A68-8E84-0B762CCB8080}" dt="2025-11-02T14:25:19.349" v="1110" actId="1076"/>
        <pc:sldMkLst>
          <pc:docMk/>
          <pc:sldMk cId="2250951082" sldId="286"/>
        </pc:sldMkLst>
        <pc:spChg chg="mod">
          <ac:chgData name="Abarna Balasubramanian" userId="7b4a93eb0d86a190" providerId="LiveId" clId="{6BCD3887-A920-4A68-8E84-0B762CCB8080}" dt="2025-11-02T14:25:19.349" v="1110" actId="1076"/>
          <ac:spMkLst>
            <pc:docMk/>
            <pc:sldMk cId="2250951082" sldId="286"/>
            <ac:spMk id="2" creationId="{FE78CB13-CA81-CB9E-8F25-AD2065BDC417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03C5C2-02E5-4B69-852A-A3DC2D3F7B5E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48AFB-2DAB-461B-B9FE-A664E0DC3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3346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748AFB-2DAB-461B-B9FE-A664E0DC356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60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0337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727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4144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912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99456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5658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3735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249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007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5574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029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256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136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136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605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0501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4B3CE-53FB-4214-831C-A9D22CA9F048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D5CD5FE-3F7E-483E-B0AA-4E87406C1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23498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271" r:id="rId1"/>
    <p:sldLayoutId id="2147485272" r:id="rId2"/>
    <p:sldLayoutId id="2147485273" r:id="rId3"/>
    <p:sldLayoutId id="2147485274" r:id="rId4"/>
    <p:sldLayoutId id="2147485275" r:id="rId5"/>
    <p:sldLayoutId id="2147485276" r:id="rId6"/>
    <p:sldLayoutId id="2147485277" r:id="rId7"/>
    <p:sldLayoutId id="2147485278" r:id="rId8"/>
    <p:sldLayoutId id="2147485279" r:id="rId9"/>
    <p:sldLayoutId id="2147485280" r:id="rId10"/>
    <p:sldLayoutId id="2147485281" r:id="rId11"/>
    <p:sldLayoutId id="2147485282" r:id="rId12"/>
    <p:sldLayoutId id="2147485283" r:id="rId13"/>
    <p:sldLayoutId id="2147485284" r:id="rId14"/>
    <p:sldLayoutId id="2147485285" r:id="rId15"/>
    <p:sldLayoutId id="214748528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Abarna0504/Project-codes---Online-Learning-Platform.git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ldlquh2q3.execute-api.ap-south-1.amazonaws.com/prod" TargetMode="Externa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Abarna0504/Project-codes---Online-Learning-Platform.git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d24nip2oucgtyu.cloudfront.net/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d24nip2oucgtyu.cloudfront.net/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aws.amazon.com/IAM/latest/UserGuide/introduction.html" TargetMode="External"/><Relationship Id="rId3" Type="http://schemas.openxmlformats.org/officeDocument/2006/relationships/hyperlink" Target="https://docs.aws.amazon.com/lambda/latest/dg/welcome.html" TargetMode="External"/><Relationship Id="rId7" Type="http://schemas.openxmlformats.org/officeDocument/2006/relationships/hyperlink" Target="https://docs.aws.amazon.com/AmazonCloudFront/latest/DeveloperGuide/Introduction.html" TargetMode="External"/><Relationship Id="rId2" Type="http://schemas.openxmlformats.org/officeDocument/2006/relationships/hyperlink" Target="https://docs.aws.amazon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ocs.aws.amazon.com/AmazonS3/latest/dev/Welcome.html" TargetMode="External"/><Relationship Id="rId5" Type="http://schemas.openxmlformats.org/officeDocument/2006/relationships/hyperlink" Target="https://docs.aws.amazon.com/amazondynamodb/latest/developerguide/Introduction.html" TargetMode="External"/><Relationship Id="rId4" Type="http://schemas.openxmlformats.org/officeDocument/2006/relationships/hyperlink" Target="https://docs.aws.amazon.com/apigateway/latest/developerguide/welcome.html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ECD04-7349-E84C-6CC1-287C97F8C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555" y="124401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2800" u="sng" dirty="0">
                <a:solidFill>
                  <a:schemeClr val="accent2"/>
                </a:solidFill>
                <a:latin typeface="Aptos" panose="020B0004020202020204" pitchFamily="34" charset="0"/>
              </a:rPr>
              <a:t>Project Title</a:t>
            </a:r>
            <a:endParaRPr lang="en-IN" sz="2800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4C985-2F56-8BE8-AC27-9C8B9A5AEC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257" y="1774722"/>
            <a:ext cx="11329833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stellar" panose="020A0402060406010301" pitchFamily="18" charset="0"/>
              </a:rPr>
              <a:t>“</a:t>
            </a:r>
            <a:r>
              <a:rPr lang="en-US" sz="4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stellar" panose="020A0402060406010301" pitchFamily="18" charset="0"/>
              </a:rPr>
              <a:t>Online Learning Platform using AWS Services</a:t>
            </a:r>
            <a:r>
              <a:rPr lang="en-US" sz="5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stellar" panose="020A0402060406010301" pitchFamily="18" charset="0"/>
              </a:rPr>
              <a:t>”</a:t>
            </a:r>
          </a:p>
          <a:p>
            <a:endParaRPr lang="en-US" sz="4400" b="1" dirty="0"/>
          </a:p>
          <a:p>
            <a:pPr marL="0" indent="0">
              <a:buNone/>
            </a:pPr>
            <a:endParaRPr lang="en-US" sz="4400" b="1" dirty="0"/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8065DA-F5C0-F82A-664B-FF3A3CAAA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1948" y="4591665"/>
            <a:ext cx="9901083" cy="13255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IN" sz="3200" dirty="0">
                <a:solidFill>
                  <a:schemeClr val="tx1">
                    <a:lumMod val="65000"/>
                  </a:schemeClr>
                </a:solidFill>
                <a:latin typeface="Garamond" panose="02020404030301010803" pitchFamily="18" charset="0"/>
              </a:rPr>
              <a:t>Presented by: Subhashini Rajamani &amp; Abarna</a:t>
            </a:r>
          </a:p>
          <a:p>
            <a:pPr marL="0" indent="0" algn="ctr">
              <a:buNone/>
            </a:pPr>
            <a:r>
              <a:rPr lang="en-IN" sz="3200" dirty="0">
                <a:solidFill>
                  <a:schemeClr val="tx1">
                    <a:lumMod val="65000"/>
                  </a:schemeClr>
                </a:solidFill>
                <a:latin typeface="Garamond" panose="02020404030301010803" pitchFamily="18" charset="0"/>
              </a:rPr>
              <a:t>Course and Batch : AWS ( July,2025 – 11:30AM to 01:00PM )</a:t>
            </a:r>
          </a:p>
          <a:p>
            <a:pPr marL="0" indent="0" algn="ctr">
              <a:buNone/>
            </a:pPr>
            <a:endParaRPr lang="en-IN" sz="32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029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37F5E9-1F50-760D-5693-ABBB972DB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58" y="658761"/>
            <a:ext cx="11296241" cy="584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5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51B26-6D5E-FBFE-00E9-FE7148B4C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211" y="78197"/>
            <a:ext cx="10515600" cy="1003198"/>
          </a:xfrm>
        </p:spPr>
        <p:txBody>
          <a:bodyPr>
            <a:normAutofit/>
          </a:bodyPr>
          <a:lstStyle/>
          <a:p>
            <a:r>
              <a:rPr lang="en-IN" sz="3600" b="1" dirty="0"/>
              <a:t>Step 2: Create </a:t>
            </a:r>
            <a:r>
              <a:rPr lang="en-IN" sz="3600" dirty="0"/>
              <a:t>DynamoDB 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1612-C367-5DCB-69A0-EC1FD7A75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0716" y="1339235"/>
            <a:ext cx="10515600" cy="461450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AWS Console →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DynamoDB → Create table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Table name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: </a:t>
            </a:r>
            <a:r>
              <a:rPr lang="en-IN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LearningPlatformEnrollments</a:t>
            </a:r>
            <a:endParaRPr lang="en-IN" dirty="0">
              <a:solidFill>
                <a:schemeClr val="accent1">
                  <a:lumMod val="40000"/>
                  <a:lumOff val="60000"/>
                </a:schemeClr>
              </a:solidFill>
              <a:latin typeface="Sylfaen" panose="010A0502050306030303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Partition key</a:t>
            </a:r>
            <a:r>
              <a:rPr lang="en-IN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: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Email (String)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Keep sort key empty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Choose </a:t>
            </a:r>
            <a:r>
              <a:rPr lang="en-IN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On-Demand capacity mode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Click </a:t>
            </a:r>
            <a:r>
              <a:rPr lang="en-IN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Create Table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This table will store user details like: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       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Name, Email, </a:t>
            </a:r>
            <a:r>
              <a:rPr lang="en-IN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CourseID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Qualification, Location, Progress, Status</a:t>
            </a:r>
          </a:p>
        </p:txBody>
      </p:sp>
    </p:spTree>
    <p:extLst>
      <p:ext uri="{BB962C8B-B14F-4D97-AF65-F5344CB8AC3E}">
        <p14:creationId xmlns:p14="http://schemas.microsoft.com/office/powerpoint/2010/main" val="2322972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B879D5-5DE1-BAA2-39A1-78B6151F6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65" y="678426"/>
            <a:ext cx="11414677" cy="564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43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95FF7-A737-DEA6-FCE6-E239F6F3B1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3728" y="531096"/>
            <a:ext cx="10530349" cy="668440"/>
          </a:xfrm>
        </p:spPr>
        <p:txBody>
          <a:bodyPr>
            <a:noAutofit/>
          </a:bodyPr>
          <a:lstStyle/>
          <a:p>
            <a:pPr algn="l"/>
            <a:r>
              <a:rPr lang="en-IN" sz="3600" b="1" dirty="0"/>
              <a:t>Step 3: Create Lambda Function ( Backend )</a:t>
            </a:r>
            <a:br>
              <a:rPr lang="en-IN" sz="3600" b="1" dirty="0"/>
            </a:br>
            <a:r>
              <a:rPr lang="en-IN" sz="3600" b="1" dirty="0"/>
              <a:t>                  </a:t>
            </a:r>
            <a:r>
              <a:rPr lang="en-US" sz="2400" dirty="0">
                <a:solidFill>
                  <a:schemeClr val="tx1"/>
                </a:solidFill>
              </a:rPr>
              <a:t>You will create </a:t>
            </a:r>
            <a:r>
              <a:rPr lang="en-US" sz="2400" b="1" dirty="0">
                <a:solidFill>
                  <a:schemeClr val="tx1"/>
                </a:solidFill>
              </a:rPr>
              <a:t>two Lambda functions</a:t>
            </a:r>
            <a:r>
              <a:rPr lang="en-US" sz="2400" dirty="0">
                <a:solidFill>
                  <a:schemeClr val="tx1"/>
                </a:solidFill>
              </a:rPr>
              <a:t>: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3F3E1-38D1-585D-F45F-48925096E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110" y="982819"/>
            <a:ext cx="11267767" cy="4087761"/>
          </a:xfrm>
        </p:spPr>
        <p:txBody>
          <a:bodyPr/>
          <a:lstStyle/>
          <a:p>
            <a:pPr marL="457200" indent="-457200" algn="l">
              <a:buAutoNum type="alphaLcParenBoth"/>
            </a:pPr>
            <a:r>
              <a:rPr lang="en-IN" sz="2000" b="1" u="sng" dirty="0" err="1">
                <a:solidFill>
                  <a:schemeClr val="accent1"/>
                </a:solidFill>
              </a:rPr>
              <a:t>Enrollment</a:t>
            </a:r>
            <a:r>
              <a:rPr lang="en-IN" sz="2000" b="1" u="sng" dirty="0">
                <a:solidFill>
                  <a:schemeClr val="accent1"/>
                </a:solidFill>
              </a:rPr>
              <a:t> Lambda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AWS Console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Lambda-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Create Function (Function Name : </a:t>
            </a:r>
            <a:r>
              <a:rPr lang="en-IN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EnrollmentHandler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Enter name and select Runtime ( Python 3.12 )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 Change default execution role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Use an Existing role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Select created IAM role (</a:t>
            </a:r>
            <a:r>
              <a:rPr lang="en-IN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LambdaStudentRole</a:t>
            </a:r>
            <a:r>
              <a:rPr lang="en-IN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)and create a function</a:t>
            </a: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DBB34-2AA4-0C59-E466-79E05A550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955" y="3026700"/>
            <a:ext cx="7464172" cy="355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055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D6974-0F55-187C-D4F8-88DBDEF1B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501" y="242169"/>
            <a:ext cx="10515600" cy="619740"/>
          </a:xfrm>
        </p:spPr>
        <p:txBody>
          <a:bodyPr>
            <a:normAutofit/>
          </a:bodyPr>
          <a:lstStyle/>
          <a:p>
            <a:r>
              <a:rPr lang="en-IN" sz="2800" b="1" dirty="0"/>
              <a:t>( b ): update-progress Lambda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DEE33-C2CE-FEE3-3068-3C6EF604B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1554" y="1037557"/>
            <a:ext cx="10515600" cy="182116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AWS Console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Lambda-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Create Function (Function Name : update-progress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Enter name and select Runtime ( Python 3.12 )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In Change default execution role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Use an Existing role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Select created IAM role ( </a:t>
            </a:r>
            <a:r>
              <a:rPr lang="en-IN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LambdaStudentRole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)and create a function.</a:t>
            </a:r>
          </a:p>
          <a:p>
            <a:endParaRPr lang="en-IN" dirty="0">
              <a:latin typeface="Sylfaen" panose="010A05020503060303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C8888-6EE3-46F7-55A6-F17631677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649" y="2730907"/>
            <a:ext cx="7895303" cy="375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10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5D9A4-63F9-D390-A264-7CD6087CF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107" y="-87779"/>
            <a:ext cx="9969912" cy="1090049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  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>
                <a:solidFill>
                  <a:schemeClr val="tx1"/>
                </a:solidFill>
                <a:latin typeface="Sylfaen" panose="010A0502050306030303" pitchFamily="18" charset="0"/>
              </a:rPr>
              <a:t>     Deploy both functions and test using the </a:t>
            </a:r>
            <a:r>
              <a:rPr lang="en-US" sz="2400" b="1" dirty="0">
                <a:solidFill>
                  <a:schemeClr val="tx1"/>
                </a:solidFill>
                <a:latin typeface="Sylfaen" panose="010A0502050306030303" pitchFamily="18" charset="0"/>
              </a:rPr>
              <a:t>Test tab</a:t>
            </a:r>
            <a:r>
              <a:rPr lang="en-US" sz="2400" dirty="0">
                <a:solidFill>
                  <a:schemeClr val="tx1"/>
                </a:solidFill>
                <a:latin typeface="Sylfaen" panose="010A0502050306030303" pitchFamily="18" charset="0"/>
              </a:rPr>
              <a:t> or </a:t>
            </a:r>
            <a:r>
              <a:rPr lang="en-US" sz="2400" b="1" dirty="0">
                <a:solidFill>
                  <a:schemeClr val="tx1"/>
                </a:solidFill>
                <a:latin typeface="Sylfaen" panose="010A0502050306030303" pitchFamily="18" charset="0"/>
              </a:rPr>
              <a:t>Postman</a:t>
            </a:r>
            <a:r>
              <a:rPr lang="en-US" sz="2400" dirty="0">
                <a:solidFill>
                  <a:schemeClr val="tx1"/>
                </a:solidFill>
                <a:latin typeface="Sylfaen" panose="010A0502050306030303" pitchFamily="18" charset="0"/>
              </a:rPr>
              <a:t>.</a:t>
            </a:r>
            <a:br>
              <a:rPr lang="en-US" sz="2400" dirty="0">
                <a:solidFill>
                  <a:schemeClr val="tx1"/>
                </a:solidFill>
                <a:latin typeface="Sylfaen" panose="010A0502050306030303" pitchFamily="18" charset="0"/>
              </a:rPr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r>
              <a:rPr lang="en-US" sz="2400" b="1" dirty="0"/>
              <a:t> </a:t>
            </a:r>
            <a:r>
              <a:rPr lang="en-US" sz="2700" dirty="0">
                <a:solidFill>
                  <a:schemeClr val="accent2">
                    <a:lumMod val="60000"/>
                    <a:lumOff val="40000"/>
                  </a:schemeClr>
                </a:solidFill>
                <a:latin typeface="Sylfaen" panose="010A0502050306030303" pitchFamily="18" charset="0"/>
              </a:rPr>
              <a:t>Refer Codes for Lamda Function : </a:t>
            </a:r>
            <a:r>
              <a:rPr lang="en-IN" sz="2700" dirty="0">
                <a:solidFill>
                  <a:schemeClr val="accent2">
                    <a:lumMod val="60000"/>
                    <a:lumOff val="40000"/>
                  </a:schemeClr>
                </a:solidFill>
                <a:latin typeface="Sylfaen" panose="010A0502050306030303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https://github.com/Abarna0504/Project-codes---Online-Learning-Platform.git</a:t>
            </a:r>
            <a:r>
              <a:rPr lang="en-IN" sz="2700" dirty="0">
                <a:solidFill>
                  <a:schemeClr val="accent2">
                    <a:lumMod val="60000"/>
                    <a:lumOff val="40000"/>
                  </a:schemeClr>
                </a:solidFill>
                <a:latin typeface="Sylfaen" panose="010A0502050306030303" pitchFamily="18" charset="0"/>
              </a:rPr>
              <a:t> [</a:t>
            </a:r>
            <a:r>
              <a:rPr lang="en-IN" sz="27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Sylfaen" panose="010A0502050306030303" pitchFamily="18" charset="0"/>
              </a:rPr>
              <a:t>Enroll</a:t>
            </a:r>
            <a:r>
              <a:rPr lang="en-IN" sz="2700" dirty="0">
                <a:solidFill>
                  <a:schemeClr val="accent2">
                    <a:lumMod val="60000"/>
                    <a:lumOff val="40000"/>
                  </a:schemeClr>
                </a:solidFill>
                <a:latin typeface="Sylfaen" panose="010A0502050306030303" pitchFamily="18" charset="0"/>
              </a:rPr>
              <a:t> ( Lambda ).txt , Update-progress (Lambda ).txt ]</a:t>
            </a:r>
            <a:br>
              <a:rPr lang="en-US" sz="2400" b="1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dirty="0"/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6C533D-FBC4-B0C5-D06D-7F927DC4C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12" y="1198915"/>
            <a:ext cx="9969912" cy="372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47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5C292-9171-8DFF-1278-733366008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969" y="609600"/>
            <a:ext cx="10550012" cy="1320800"/>
          </a:xfrm>
        </p:spPr>
        <p:txBody>
          <a:bodyPr>
            <a:normAutofit/>
          </a:bodyPr>
          <a:lstStyle/>
          <a:p>
            <a:r>
              <a:rPr lang="en-IN" sz="3200" b="1" dirty="0"/>
              <a:t>Step 4 : API Gateway (HTTP API) —connect frontend to Lambda</a:t>
            </a:r>
            <a:endParaRPr lang="en-IN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2A045-B8DB-4887-7883-EEB0D7A19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97" y="2710528"/>
            <a:ext cx="4107426" cy="4351338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AWS </a:t>
            </a:r>
            <a:r>
              <a:rPr lang="en-IN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Colsole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API Gateway → Create API → REST API </a:t>
            </a: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 Build</a:t>
            </a:r>
          </a:p>
          <a:p>
            <a:endParaRPr lang="en-IN" dirty="0">
              <a:latin typeface="Sylfaen" panose="010A0502050306030303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API Name </a:t>
            </a:r>
            <a:r>
              <a:rPr lang="en-IN" dirty="0">
                <a:latin typeface="Sylfaen" panose="010A0502050306030303" pitchFamily="18" charset="0"/>
                <a:sym typeface="Wingdings" panose="05000000000000000000" pitchFamily="2" charset="2"/>
              </a:rPr>
              <a:t>: </a:t>
            </a:r>
            <a:r>
              <a:rPr lang="en-IN" b="1" dirty="0" err="1"/>
              <a:t>LearningPlatformAPI</a:t>
            </a:r>
            <a:endParaRPr lang="en-IN" dirty="0">
              <a:latin typeface="Sylfaen" panose="010A0502050306030303" pitchFamily="18" charset="0"/>
              <a:sym typeface="Wingdings" panose="05000000000000000000" pitchFamily="2" charset="2"/>
            </a:endParaRPr>
          </a:p>
          <a:p>
            <a:endParaRPr lang="en-IN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45DD7294-E8BF-7F66-34D9-B3AEDCA601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44271" y="2133599"/>
            <a:ext cx="7638749" cy="362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61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C660F-6752-11C3-CC17-7B874BC728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3502" y="163973"/>
            <a:ext cx="105377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Create 2 methods: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POST /enroll → link to </a:t>
            </a:r>
            <a:r>
              <a:rPr lang="en-US" sz="20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EnrollmentHandler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</a:t>
            </a:r>
            <a:r>
              <a:rPr lang="en-US" sz="20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LambdaFunction</a:t>
            </a:r>
            <a:endParaRPr lang="en-US" sz="2000" dirty="0">
              <a:solidFill>
                <a:schemeClr val="accent1">
                  <a:lumMod val="40000"/>
                  <a:lumOff val="60000"/>
                </a:schemeClr>
              </a:solidFill>
              <a:latin typeface="Sylfaen" panose="010A0502050306030303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POST /update-Progress → link to update-progress Lambda Function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BA513CB-51F2-9E75-53BF-B22CA67872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64341" y="1611927"/>
            <a:ext cx="9625779" cy="508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230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706B4ED-8A83-17CD-4C79-35C6B856C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6851" y="241864"/>
            <a:ext cx="9144000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Enable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CORS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for both methods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Deploy the API → copy the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Invoke URL</a:t>
            </a:r>
          </a:p>
          <a:p>
            <a:pPr algn="l"/>
            <a:r>
              <a:rPr lang="en-US" dirty="0"/>
              <a:t>(  </a:t>
            </a:r>
            <a:r>
              <a:rPr lang="en-US" dirty="0">
                <a:hlinkClick r:id="rId2"/>
              </a:rPr>
              <a:t>https://gldlquh2q3.execute-api.ap-south-1.amazonaws.com/prod</a:t>
            </a:r>
            <a:r>
              <a:rPr lang="en-US" dirty="0"/>
              <a:t> )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46B64-87F7-76DF-EBD6-32135F314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97" y="1564905"/>
            <a:ext cx="10024543" cy="489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30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0C33C-879B-602D-DDB9-6068AC4F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92" y="141083"/>
            <a:ext cx="8596668" cy="1320800"/>
          </a:xfrm>
        </p:spPr>
        <p:txBody>
          <a:bodyPr>
            <a:normAutofit/>
          </a:bodyPr>
          <a:lstStyle/>
          <a:p>
            <a:r>
              <a:rPr lang="en-IN" b="1" dirty="0"/>
              <a:t>Step5 : S3 static website (frontend)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D65DE-CA07-0C34-D540-592FA04435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065" y="801483"/>
            <a:ext cx="10527890" cy="4351338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Amazon Console</a:t>
            </a: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S3 </a:t>
            </a: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Create Bucket (</a:t>
            </a:r>
            <a:r>
              <a:rPr lang="en-IN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learning-platform-website )</a:t>
            </a: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</a:t>
            </a: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upload “ index.html” file and mp4 files for watching the videos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Replace the API URL inside your HTML with your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API Gateway invoke URL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.</a:t>
            </a:r>
          </a:p>
          <a:p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Enable </a:t>
            </a:r>
            <a:r>
              <a:rPr lang="en-IN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Static Website Hosting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A87537-381D-7374-6089-0EFEF8CC33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10396" y="2419744"/>
            <a:ext cx="8772797" cy="413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84863-C4F3-0D97-ED9F-58A07FB20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576" y="368786"/>
            <a:ext cx="9144000" cy="963408"/>
          </a:xfrm>
        </p:spPr>
        <p:txBody>
          <a:bodyPr>
            <a:normAutofit/>
          </a:bodyPr>
          <a:lstStyle/>
          <a:p>
            <a:pPr algn="l"/>
            <a:r>
              <a:rPr lang="en-IN" sz="4000" b="1" dirty="0"/>
              <a:t>PROJECT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FAC9AB-CF01-4D02-6D68-B2F7CF7F2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929" y="1818968"/>
            <a:ext cx="8849033" cy="447367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This project is a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cloud-based Online Learning Platform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built using AWS services.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Students can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enroll, browse courses, watch videos, and track their progress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online.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The platform uses a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serverless architecture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with S3, Lambda, API Gateway, DynamoDB, and SES.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User enrollment details and course progress are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stored and updated in DynamoDB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in real-time.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The system ensures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scalability, low cost, and zero server maintenance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using AWS cloud tools.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9875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866BB-616F-B251-8B79-C95E706C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2400" dirty="0"/>
              <a:t>Refer frontend code : </a:t>
            </a:r>
            <a:r>
              <a:rPr lang="en-IN" sz="2400" dirty="0">
                <a:hlinkClick r:id="rId2"/>
              </a:rPr>
              <a:t>https://github.com/Abarna0504/Project-codes---Online-Learning-Platform.git</a:t>
            </a:r>
            <a:r>
              <a:rPr lang="en-IN" sz="2400" dirty="0"/>
              <a:t> [index (frontend).txt ]</a:t>
            </a:r>
            <a:br>
              <a:rPr lang="en-IN" sz="2400" dirty="0"/>
            </a:br>
            <a:endParaRPr lang="en-IN" sz="24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615094-7500-A470-3C2B-73D0EACF8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2985" y="1808983"/>
            <a:ext cx="7337323" cy="823912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copy the object URL and paste it in browser for output.</a:t>
            </a:r>
          </a:p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B429-D331-C55D-F40D-2CC8939C189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EC40492-6ADE-A7F3-4A40-1C5BDBC331B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226884" y="2356651"/>
            <a:ext cx="5464762" cy="38871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6BEFD8-D952-A77C-B826-03649A7FB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7171" y="2356651"/>
            <a:ext cx="6115372" cy="389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504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E5873-007D-BA4E-684D-4C756E235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94" y="0"/>
            <a:ext cx="10515600" cy="981434"/>
          </a:xfrm>
        </p:spPr>
        <p:txBody>
          <a:bodyPr/>
          <a:lstStyle/>
          <a:p>
            <a:r>
              <a:rPr lang="en-IN" dirty="0"/>
              <a:t>Step 6 : Distribute via CloudFront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F9DA0-630F-0120-6BC1-18E68A388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4961" y="727126"/>
            <a:ext cx="11014587" cy="435133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Go to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CloudFront → Create Distribution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Origin domain: select your S3 bucket (static website endpoint)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Enable HTTPS and caching for fast delivery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Once deployed, access your site via the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CloudFront URL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</a:t>
            </a:r>
          </a:p>
          <a:p>
            <a:pPr marL="0" indent="0">
              <a:buNone/>
            </a:pPr>
            <a:r>
              <a:rPr lang="en-US" sz="2000" dirty="0"/>
              <a:t>   (</a:t>
            </a:r>
            <a:r>
              <a:rPr lang="en-US" sz="2000" dirty="0">
                <a:hlinkClick r:id="rId2"/>
              </a:rPr>
              <a:t>https://d24nip2oucgtyu.cloudfront.net</a:t>
            </a:r>
            <a:r>
              <a:rPr lang="en-US" sz="2000" dirty="0"/>
              <a:t> )</a:t>
            </a:r>
            <a:endParaRPr lang="en-IN" sz="20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56B61B-69FD-1D19-E550-2ADB079452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396179" y="2902794"/>
            <a:ext cx="8711381" cy="377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435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536F3-A237-EEF6-D4D7-531439FA6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975" y="222762"/>
            <a:ext cx="10515600" cy="697630"/>
          </a:xfrm>
        </p:spPr>
        <p:txBody>
          <a:bodyPr>
            <a:normAutofit/>
          </a:bodyPr>
          <a:lstStyle/>
          <a:p>
            <a:r>
              <a:rPr lang="en-US" dirty="0"/>
              <a:t>Step 7 : Test and Verify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648A38-AD41-DCF1-B0A5-1625FD34E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517" y="745255"/>
            <a:ext cx="9806857" cy="823912"/>
          </a:xfrm>
        </p:spPr>
        <p:txBody>
          <a:bodyPr/>
          <a:lstStyle/>
          <a:p>
            <a:r>
              <a:rPr lang="en-IN" dirty="0"/>
              <a:t>Open CloudFront URL : </a:t>
            </a:r>
            <a:r>
              <a:rPr lang="en-US" dirty="0"/>
              <a:t>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(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https://d24nip2oucgtyu.cloudfront.net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)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E41A8C-8239-330F-D861-FB444BFC35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57084" y="1708683"/>
            <a:ext cx="8996516" cy="482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575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7DD9C-024A-E0DB-CBDC-75019EFE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3" y="365125"/>
            <a:ext cx="8596668" cy="1320800"/>
          </a:xfrm>
        </p:spPr>
        <p:txBody>
          <a:bodyPr>
            <a:normAutofit/>
          </a:bodyPr>
          <a:lstStyle/>
          <a:p>
            <a:r>
              <a:rPr lang="en-IN" b="1" u="sng" dirty="0"/>
              <a:t>Fill </a:t>
            </a:r>
            <a:r>
              <a:rPr lang="en-IN" b="1" u="sng" dirty="0" err="1"/>
              <a:t>enrollment</a:t>
            </a:r>
            <a:r>
              <a:rPr lang="en-IN" b="1" u="sng" dirty="0"/>
              <a:t> form </a:t>
            </a:r>
            <a:r>
              <a:rPr lang="en-IN" b="1" dirty="0"/>
              <a:t>→ Register Now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6FBAB-9C5B-D10B-FD9C-20575AFAF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2453" y="1127535"/>
            <a:ext cx="11513574" cy="435133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Enter your name, email, phone number, qualification, and location.</a:t>
            </a:r>
          </a:p>
          <a:p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Click 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Register Now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— this triggers the 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API Gateway → Lambda (Enroll)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flow.</a:t>
            </a:r>
            <a:endParaRPr lang="en-IN" sz="2000" dirty="0">
              <a:solidFill>
                <a:schemeClr val="accent1">
                  <a:lumMod val="40000"/>
                  <a:lumOff val="60000"/>
                </a:schemeClr>
              </a:solidFill>
              <a:latin typeface="Sylfaen" panose="010A0502050306030303" pitchFamily="18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391E3D4-DEE1-B26D-85AA-3EF97DD748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66019" y="2141537"/>
            <a:ext cx="88686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252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58B95-BDB9-53C3-6DB4-2A5E8FD4B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877" y="336908"/>
            <a:ext cx="10515600" cy="1009651"/>
          </a:xfrm>
        </p:spPr>
        <p:txBody>
          <a:bodyPr/>
          <a:lstStyle/>
          <a:p>
            <a:r>
              <a:rPr lang="en-IN" b="1" u="sng" dirty="0"/>
              <a:t>Check DynamoDB Entries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A5C1D-F4FF-EC1B-C0C5-C5C81DF76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0942" y="1107409"/>
            <a:ext cx="11454581" cy="435133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Open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DynamoDB →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LearningPlatformEnrollments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→ Explore Table Items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You’ll see a new record with: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Email, </a:t>
            </a:r>
            <a:r>
              <a:rPr lang="en-US" sz="20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CourseID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</a:t>
            </a:r>
            <a:r>
              <a:rPr lang="en-US" sz="20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EnrollmentDate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Location, Name, Phone, Progress, Qualification, Status </a:t>
            </a:r>
            <a:endParaRPr lang="en-IN" sz="2000" dirty="0">
              <a:solidFill>
                <a:schemeClr val="accent1">
                  <a:lumMod val="40000"/>
                  <a:lumOff val="60000"/>
                </a:schemeClr>
              </a:solidFill>
              <a:latin typeface="Sylfaen" panose="010A0502050306030303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0854205-7EDC-E7EC-8B5F-FA44ADECD4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06244" y="2487561"/>
            <a:ext cx="10491651" cy="403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3735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B9334-33FE-B0FB-6581-90B4FA0331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7084" y="850491"/>
            <a:ext cx="10992464" cy="1042066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b="1" dirty="0"/>
              <a:t>Choose your course </a:t>
            </a:r>
            <a:r>
              <a:rPr lang="en-US" sz="3600" dirty="0"/>
              <a:t>(for example: </a:t>
            </a:r>
            <a:r>
              <a:rPr lang="en-US" sz="3600" i="1" dirty="0"/>
              <a:t>AWS Basics</a:t>
            </a:r>
            <a:r>
              <a:rPr lang="en-US" sz="3600" dirty="0"/>
              <a:t>, </a:t>
            </a:r>
            <a:r>
              <a:rPr lang="en-US" sz="3600" i="1" dirty="0"/>
              <a:t>Data Science </a:t>
            </a:r>
            <a:r>
              <a:rPr lang="en-US" sz="3600" dirty="0"/>
              <a:t>etc.)</a:t>
            </a:r>
            <a:b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b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7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US" sz="27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From the course list, choose the course you enrolled in.</a:t>
            </a:r>
            <a:endParaRPr lang="en-IN" sz="2700" dirty="0">
              <a:solidFill>
                <a:schemeClr val="accent1">
                  <a:lumMod val="40000"/>
                  <a:lumOff val="60000"/>
                </a:schemeClr>
              </a:solidFill>
              <a:latin typeface="Sylfaen" panose="010A050205030603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C9AACC-184D-5A09-9123-2C23D58BEA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91DDC-8F11-4AFA-5DC7-EBB8F04C1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129" y="1892557"/>
            <a:ext cx="9979742" cy="475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7584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8555A-D1AF-62A5-437E-0A8066F34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5070" y="176980"/>
            <a:ext cx="9144000" cy="717602"/>
          </a:xfrm>
        </p:spPr>
        <p:txBody>
          <a:bodyPr>
            <a:normAutofit/>
          </a:bodyPr>
          <a:lstStyle/>
          <a:p>
            <a:pPr algn="l"/>
            <a:r>
              <a:rPr lang="en-US" sz="3600" b="1" u="sng" dirty="0"/>
              <a:t>Select and Watch Course Videos</a:t>
            </a:r>
            <a:endParaRPr lang="en-IN" sz="3600" b="1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9CE021-9ECC-2A5E-1E7F-3C109732CD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2890" y="894582"/>
            <a:ext cx="9144000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Videos are hosted on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S3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streamed through the CloudFront distribution for fast playback.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As you watch or complete the video lessons, the frontend calls the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Update Progress Lambda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via API Gateway.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E642CF-66C4-A982-CD2F-325C2C4B7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825" y="2331576"/>
            <a:ext cx="7836310" cy="437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980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48202-3AE4-9136-5F5A-90E86B321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443" y="71085"/>
            <a:ext cx="10515600" cy="805785"/>
          </a:xfrm>
        </p:spPr>
        <p:txBody>
          <a:bodyPr>
            <a:normAutofit/>
          </a:bodyPr>
          <a:lstStyle/>
          <a:p>
            <a:r>
              <a:rPr lang="en-IN" sz="2800" b="1" u="sng" dirty="0"/>
              <a:t>Track Progress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29F48-DB3B-AB5C-C527-83D76AF036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8873" y="579583"/>
            <a:ext cx="10891684" cy="4351338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Each time progress is updated, the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UpdateProgress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Lambda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modifies your record in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DynamoDB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      Progress → “50 %”, Status → “In Progress”                              Progress → “100 %”, Status → “Completed”</a:t>
            </a:r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0B9D00-F1CA-AC21-99D1-E1468496BB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33501" y="1767453"/>
            <a:ext cx="9291484" cy="27457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73F1CD-7CD7-B4C8-9A29-424B0F40B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1" y="4535312"/>
            <a:ext cx="9291484" cy="201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9757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019E-C48A-059C-F89B-3C79AAF55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60438"/>
            <a:ext cx="10515600" cy="697630"/>
          </a:xfrm>
        </p:spPr>
        <p:txBody>
          <a:bodyPr>
            <a:normAutofit/>
          </a:bodyPr>
          <a:lstStyle/>
          <a:p>
            <a:r>
              <a:rPr lang="en-US" b="1" dirty="0"/>
              <a:t>Advantages / Future Scope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EBF18-CAF9-0682-2E19-620EEC39A3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Advantages</a:t>
            </a:r>
            <a:endParaRPr lang="en-US" sz="2400" u="sng" dirty="0">
              <a:solidFill>
                <a:schemeClr val="accent1">
                  <a:lumMod val="40000"/>
                  <a:lumOff val="60000"/>
                </a:schemeClr>
              </a:solidFill>
              <a:latin typeface="Sylfaen" panose="010A0502050306030303" pitchFamily="18" charset="0"/>
            </a:endParaRP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No server management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Auto-scalable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Cost-effective (pay per request)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High availability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34380D-3619-AD31-8F5B-CA16C21ABD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Future Add-ons</a:t>
            </a:r>
            <a:endParaRPr lang="en-US" sz="2400" u="sng" dirty="0">
              <a:solidFill>
                <a:schemeClr val="accent1">
                  <a:lumMod val="40000"/>
                  <a:lumOff val="60000"/>
                </a:schemeClr>
              </a:solidFill>
              <a:latin typeface="Sylfaen" panose="010A0502050306030303" pitchFamily="18" charset="0"/>
            </a:endParaRP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Admin dashboard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User authentication (Cognito)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Payments integration (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Razorpay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)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AI course recommendations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85796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AD214-5FE2-07F8-6DA7-9BBB12DE0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4568" y="255639"/>
            <a:ext cx="9144000" cy="904414"/>
          </a:xfrm>
        </p:spPr>
        <p:txBody>
          <a:bodyPr>
            <a:normAutofit fontScale="90000"/>
          </a:bodyPr>
          <a:lstStyle/>
          <a:p>
            <a:pPr algn="l"/>
            <a:r>
              <a:rPr lang="en-IN" dirty="0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9CDE93-913D-066A-B055-F38631DF53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922" y="1242296"/>
            <a:ext cx="11100619" cy="5089678"/>
          </a:xfrm>
        </p:spPr>
        <p:txBody>
          <a:bodyPr>
            <a:normAutofit lnSpcReduction="10000"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The project successfully demonstrates how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AWS Serverless Architecture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can power a modern e-learning platform efficiently and at low cost.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By integrating services like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Lambda, API Gateway, DynamoDB, S3, CloudFront, SES, and IAM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a complete end-to-end system was achieved without managing any servers.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The application ensures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scalability, high availability, and security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with minimal operational effort.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Students can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enroll, learn, and track progress seamlessly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while all data and communication are automated in the cloud.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This project can be further enhanced by adding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user authentication (Cognito)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payment integration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and an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admin dashboard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for real-time analytics.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i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This project gave me hands-on experience in connecting multiple AWS services and understanding the power of serverless cloud solutions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5498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D8D02-6CCD-D7CB-DE48-4D09F0C92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" y="226142"/>
            <a:ext cx="9144000" cy="973240"/>
          </a:xfrm>
        </p:spPr>
        <p:txBody>
          <a:bodyPr>
            <a:normAutofit/>
          </a:bodyPr>
          <a:lstStyle/>
          <a:p>
            <a:pPr algn="l"/>
            <a:r>
              <a:rPr lang="en-IN" sz="4000" b="1" dirty="0"/>
              <a:t>PROBLEM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2EF5E7-A89F-BF03-0BEC-C048F706F1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8257" y="1592519"/>
            <a:ext cx="9271820" cy="492119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Traditional e-learning platforms require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costly servers and manual maintenance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, which increases operational cost.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Many small institutes or individuals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cannot afford scalable cloud infrastructure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for hosting online courses.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Users face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slow performance and downtime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during high traffic, due to limited server capacity.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Storing and managing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user enrollment and progress data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securely becomes complex without automation.</a:t>
            </a:r>
          </a:p>
          <a:p>
            <a:pPr algn="l"/>
            <a:endParaRPr lang="en-US" sz="2000" dirty="0">
              <a:latin typeface="Candara" panose="020E0502030303020204" pitchFamily="34" charset="0"/>
            </a:endParaRPr>
          </a:p>
          <a:p>
            <a:pPr algn="l"/>
            <a:endParaRPr lang="en-US" sz="2000" dirty="0">
              <a:latin typeface="Candara" panose="020E0502030303020204" pitchFamily="34" charset="0"/>
            </a:endParaRPr>
          </a:p>
          <a:p>
            <a:pPr algn="ctr"/>
            <a:r>
              <a:rPr lang="en-US" sz="2000" b="1" dirty="0">
                <a:highlight>
                  <a:srgbClr val="808000"/>
                </a:highlight>
                <a:latin typeface="Candara" panose="020E0502030303020204" pitchFamily="34" charset="0"/>
              </a:rPr>
              <a:t>Hence, a serverless architecture using AWS was chosen to solve these issues efficiently and at low cost.</a:t>
            </a:r>
            <a:endParaRPr lang="en-IN" sz="2000" b="1" dirty="0">
              <a:highlight>
                <a:srgbClr val="808000"/>
              </a:highligh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26775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AE56D-2331-CB22-E915-11876E54C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251587" y="1140541"/>
            <a:ext cx="9144000" cy="609447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References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95C20C-77A8-0008-0562-C3B867FCF8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418" y="1002890"/>
            <a:ext cx="11149781" cy="5358581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en-GB" b="1" dirty="0"/>
              <a:t>AWS General Documentation</a:t>
            </a:r>
          </a:p>
          <a:p>
            <a:pPr algn="l"/>
            <a:r>
              <a:rPr lang="en-GB" dirty="0"/>
              <a:t>     </a:t>
            </a:r>
            <a:r>
              <a:rPr lang="en-GB" dirty="0">
                <a:hlinkClick r:id="rId2"/>
              </a:rPr>
              <a:t>https://docs.aws.amazon.com</a:t>
            </a:r>
            <a:r>
              <a:rPr lang="en-GB" dirty="0"/>
              <a:t>    </a:t>
            </a:r>
            <a:endParaRPr lang="en-IN" dirty="0"/>
          </a:p>
          <a:p>
            <a:pPr algn="l"/>
            <a:r>
              <a:rPr lang="en-GB" b="1" dirty="0"/>
              <a:t>2. AWS Lambda Developer Guide</a:t>
            </a:r>
          </a:p>
          <a:p>
            <a:pPr algn="l"/>
            <a:r>
              <a:rPr lang="en-GB" b="1" dirty="0"/>
              <a:t>    </a:t>
            </a:r>
            <a:r>
              <a:rPr lang="en-GB" dirty="0"/>
              <a:t> </a:t>
            </a:r>
            <a:r>
              <a:rPr lang="en-GB" dirty="0">
                <a:hlinkClick r:id="rId3"/>
              </a:rPr>
              <a:t>https://docs.aws.amazon.com/lambda/latest/dg/welcome.html</a:t>
            </a:r>
            <a:r>
              <a:rPr lang="en-GB" dirty="0"/>
              <a:t>  </a:t>
            </a:r>
            <a:endParaRPr lang="en-IN" dirty="0"/>
          </a:p>
          <a:p>
            <a:pPr algn="l"/>
            <a:r>
              <a:rPr lang="en-GB" b="1" dirty="0"/>
              <a:t>3. Amazon API Gateway Developer Guide</a:t>
            </a:r>
            <a:br>
              <a:rPr lang="en-GB" dirty="0"/>
            </a:br>
            <a:r>
              <a:rPr lang="en-GB" dirty="0"/>
              <a:t>     </a:t>
            </a:r>
            <a:r>
              <a:rPr lang="en-GB" dirty="0">
                <a:hlinkClick r:id="rId4"/>
              </a:rPr>
              <a:t>https://docs.aws.amazon.com/apigateway/latest/developerguide/welcome.html</a:t>
            </a:r>
            <a:r>
              <a:rPr lang="en-GB" dirty="0"/>
              <a:t> </a:t>
            </a:r>
            <a:endParaRPr lang="en-IN" dirty="0"/>
          </a:p>
          <a:p>
            <a:pPr algn="l"/>
            <a:r>
              <a:rPr lang="en-GB" b="1" dirty="0"/>
              <a:t>4. Amazon DynamoDB Developer Guide</a:t>
            </a:r>
            <a:br>
              <a:rPr lang="en-GB" dirty="0"/>
            </a:br>
            <a:r>
              <a:rPr lang="en-GB" dirty="0"/>
              <a:t>     </a:t>
            </a:r>
            <a:r>
              <a:rPr lang="en-GB" dirty="0">
                <a:hlinkClick r:id="rId5"/>
              </a:rPr>
              <a:t>https://docs.aws.amazon.com/amazondynamodb/latest/developerguide/Introduction.html</a:t>
            </a:r>
            <a:r>
              <a:rPr lang="en-GB" dirty="0"/>
              <a:t> </a:t>
            </a:r>
            <a:endParaRPr lang="en-IN" dirty="0"/>
          </a:p>
          <a:p>
            <a:pPr algn="l"/>
            <a:r>
              <a:rPr lang="en-GB" b="1" dirty="0"/>
              <a:t>5. Amazon S3 Developer Guide</a:t>
            </a:r>
            <a:br>
              <a:rPr lang="en-GB" dirty="0"/>
            </a:br>
            <a:r>
              <a:rPr lang="en-GB" dirty="0"/>
              <a:t>    </a:t>
            </a:r>
            <a:r>
              <a:rPr lang="en-GB" dirty="0">
                <a:hlinkClick r:id="rId6"/>
              </a:rPr>
              <a:t>https://docs.aws.amazon.com/AmazonS3/latest/dev/Welcome.html</a:t>
            </a:r>
            <a:r>
              <a:rPr lang="en-GB" dirty="0"/>
              <a:t> </a:t>
            </a:r>
            <a:endParaRPr lang="en-IN" dirty="0"/>
          </a:p>
          <a:p>
            <a:pPr algn="l"/>
            <a:r>
              <a:rPr lang="en-GB" b="1" dirty="0"/>
              <a:t>6. AWS CloudFront Documentation</a:t>
            </a:r>
            <a:br>
              <a:rPr lang="en-GB" dirty="0"/>
            </a:br>
            <a:r>
              <a:rPr lang="en-GB" dirty="0"/>
              <a:t>    </a:t>
            </a:r>
            <a:r>
              <a:rPr lang="en-GB" dirty="0">
                <a:hlinkClick r:id="rId7"/>
              </a:rPr>
              <a:t>https://docs.aws.amazon.com/AmazonCloudFront/latest/DeveloperGuide/Introduction.html</a:t>
            </a:r>
            <a:r>
              <a:rPr lang="en-GB" dirty="0"/>
              <a:t> </a:t>
            </a:r>
            <a:endParaRPr lang="en-IN" dirty="0"/>
          </a:p>
          <a:p>
            <a:pPr algn="l"/>
            <a:r>
              <a:rPr lang="en-GB" b="1" dirty="0"/>
              <a:t>7. AWS Identity and Access Management (IAM)</a:t>
            </a:r>
            <a:br>
              <a:rPr lang="en-GB" dirty="0"/>
            </a:br>
            <a:r>
              <a:rPr lang="en-GB" dirty="0"/>
              <a:t>    </a:t>
            </a:r>
            <a:r>
              <a:rPr lang="en-GB" dirty="0">
                <a:hlinkClick r:id="rId8"/>
              </a:rPr>
              <a:t>https://docs.aws.amazon.com/IAM/latest/UserGuide/introduction.html</a:t>
            </a:r>
            <a:r>
              <a:rPr lang="en-GB" dirty="0"/>
              <a:t> 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51332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8CB13-CA81-CB9E-8F25-AD2065BDC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542" y="245560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“Thank you for your time and attention.”</a:t>
            </a:r>
            <a:br>
              <a:rPr lang="en-US" b="1" dirty="0"/>
            </a:br>
            <a:br>
              <a:rPr lang="en-US" b="1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IN" sz="2700" dirty="0"/>
              <a:t>“Questions?”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0951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36A99-11C9-5A8E-84FF-8CAADE45A9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3057" y="255638"/>
            <a:ext cx="9144000" cy="1081395"/>
          </a:xfrm>
        </p:spPr>
        <p:txBody>
          <a:bodyPr>
            <a:normAutofit/>
          </a:bodyPr>
          <a:lstStyle/>
          <a:p>
            <a:pPr algn="l"/>
            <a:r>
              <a:rPr lang="en-IN" sz="4000" b="1" dirty="0"/>
              <a:t>OBJECTIVE / GOALS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3B8E78-6271-3885-35B6-D2687B13E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7587" y="1504336"/>
            <a:ext cx="10087897" cy="449334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To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develop a </a:t>
            </a:r>
            <a:r>
              <a:rPr lang="en-US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cost-effective and scalable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online learning platform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using AWS Serverless services.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To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enable users to enroll in courses easily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through a simple web interface.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To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store user data securely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(Name, Email, </a:t>
            </a:r>
            <a:r>
              <a:rPr lang="en-US" sz="20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CourseID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, Progress, etc.) in Amazon DynamoDB.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To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host frontend content and videos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in Amazon S3, ensuring high availability and low latency.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To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track user progress dynamically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through backend Lambda functions and update it in real-time.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To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reduce infrastructure management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by using serverless components like AWS Lambda and API Gateway. To demonstrate the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end-to-end integration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of multiple AWS services in a single project.</a:t>
            </a:r>
            <a:endParaRPr lang="en-IN" sz="2000" dirty="0">
              <a:solidFill>
                <a:schemeClr val="accent1">
                  <a:lumMod val="40000"/>
                  <a:lumOff val="60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52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7ACD4-87B0-68E9-93ED-AD76C7AD6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756" y="155651"/>
            <a:ext cx="9144000" cy="786428"/>
          </a:xfrm>
        </p:spPr>
        <p:txBody>
          <a:bodyPr>
            <a:normAutofit/>
          </a:bodyPr>
          <a:lstStyle/>
          <a:p>
            <a:pPr algn="l"/>
            <a:r>
              <a:rPr lang="en-IN" sz="4000" b="1" dirty="0"/>
              <a:t>ARCHITECTURE DIAGRAM</a:t>
            </a:r>
          </a:p>
        </p:txBody>
      </p:sp>
      <p:pic>
        <p:nvPicPr>
          <p:cNvPr id="4" name="Picture 3" descr="A diagram of a software development process&#10;&#10;AI-generated content may be incorrect.">
            <a:extLst>
              <a:ext uri="{FF2B5EF4-FFF2-40B4-BE49-F238E27FC236}">
                <a16:creationId xmlns:a16="http://schemas.microsoft.com/office/drawing/2014/main" id="{FB4FAAFF-A5F9-D9BE-2BE9-FF8ECA055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396" y="1281625"/>
            <a:ext cx="4592397" cy="502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4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995D0-493D-8C70-88D9-4701FB2B8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0207" y="511277"/>
            <a:ext cx="9144000" cy="963408"/>
          </a:xfrm>
        </p:spPr>
        <p:txBody>
          <a:bodyPr>
            <a:normAutofit/>
          </a:bodyPr>
          <a:lstStyle/>
          <a:p>
            <a:pPr algn="l"/>
            <a:r>
              <a:rPr lang="en-US" sz="4400" b="1" dirty="0"/>
              <a:t>Architecture Flow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5C1A55-816E-9580-2BD1-312E13FB2F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0207" y="1783070"/>
            <a:ext cx="7492181" cy="3555846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 User interacts with frontend hosted on S3.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API requests are handled by API Gateway.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AWS Lambda executes backend logic.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Data is stored in DynamoDB.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Videos are delivered via S3 and CloudFront.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IAM manages secure communication between services.</a:t>
            </a:r>
            <a:endParaRPr lang="en-IN" sz="2400" dirty="0">
              <a:solidFill>
                <a:schemeClr val="accent1">
                  <a:lumMod val="40000"/>
                  <a:lumOff val="60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219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0964-1657-76A4-1ADC-90B5D84FB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0877" y="0"/>
            <a:ext cx="9144000" cy="992905"/>
          </a:xfrm>
        </p:spPr>
        <p:txBody>
          <a:bodyPr>
            <a:normAutofit/>
          </a:bodyPr>
          <a:lstStyle/>
          <a:p>
            <a:pPr algn="l"/>
            <a:r>
              <a:rPr lang="en-IN" sz="3600" dirty="0"/>
              <a:t>AWS Services Used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7BA0E-F7C5-CDF2-60B9-76E92D82E1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774" y="1199536"/>
            <a:ext cx="11110451" cy="4994787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AWS IAM (Identity and Access Management)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- </a:t>
            </a:r>
            <a:r>
              <a:rPr lang="en-IN" sz="2000" dirty="0">
                <a:solidFill>
                  <a:schemeClr val="tx1"/>
                </a:solidFill>
                <a:latin typeface="Candara" panose="020E0502030303020204" pitchFamily="34" charset="0"/>
              </a:rPr>
              <a:t>Manages secure access permissions between AWS services (Lambda, DynamoDB, SES).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AWS Lambda </a:t>
            </a:r>
            <a:r>
              <a:rPr lang="en-IN" sz="2000" dirty="0">
                <a:latin typeface="Candara" panose="020E0502030303020204" pitchFamily="34" charset="0"/>
              </a:rPr>
              <a:t>– </a:t>
            </a:r>
            <a:r>
              <a:rPr lang="en-US" sz="2000" dirty="0">
                <a:latin typeface="Candara" panose="020E0502030303020204" pitchFamily="34" charset="0"/>
              </a:rPr>
              <a:t>Runs backend logic for enrollment and progress update — fully serverless.</a:t>
            </a:r>
            <a:endParaRPr lang="en-IN" sz="2000" dirty="0">
              <a:latin typeface="Candara" panose="020E0502030303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Amazon API Gateway </a:t>
            </a:r>
            <a:r>
              <a:rPr lang="en-IN" sz="2000" dirty="0">
                <a:latin typeface="Candara" panose="020E0502030303020204" pitchFamily="34" charset="0"/>
              </a:rPr>
              <a:t>- </a:t>
            </a:r>
            <a:r>
              <a:rPr lang="en-US" sz="2000" dirty="0">
                <a:latin typeface="Candara" panose="020E0502030303020204" pitchFamily="34" charset="0"/>
              </a:rPr>
              <a:t>Exposes REST API endpoints to connect frontend with backend.</a:t>
            </a:r>
            <a:endParaRPr lang="en-IN" sz="2000" dirty="0">
              <a:latin typeface="Candara" panose="020E0502030303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Amazon DynamoDB </a:t>
            </a:r>
            <a:r>
              <a:rPr lang="en-IN" sz="2000" dirty="0">
                <a:latin typeface="Candara" panose="020E0502030303020204" pitchFamily="34" charset="0"/>
              </a:rPr>
              <a:t>- </a:t>
            </a:r>
            <a:r>
              <a:rPr lang="en-US" sz="2000" dirty="0">
                <a:latin typeface="Candara" panose="020E0502030303020204" pitchFamily="34" charset="0"/>
              </a:rPr>
              <a:t>NoSQL database to store user details, courses, and progress securely.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Amazon S3 </a:t>
            </a:r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- </a:t>
            </a:r>
            <a:r>
              <a:rPr lang="en-US" sz="2000" dirty="0">
                <a:latin typeface="Candara" panose="020E0502030303020204" pitchFamily="34" charset="0"/>
              </a:rPr>
              <a:t>Hosts website frontend and stores learning videos or images.</a:t>
            </a:r>
            <a:endParaRPr lang="en-IN" sz="2000" dirty="0">
              <a:latin typeface="Candara" panose="020E0502030303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Amazon CloudWatch </a:t>
            </a:r>
            <a:r>
              <a:rPr lang="en-IN" sz="2000" dirty="0">
                <a:latin typeface="Candara" panose="020E0502030303020204" pitchFamily="34" charset="0"/>
              </a:rPr>
              <a:t>- </a:t>
            </a:r>
            <a:r>
              <a:rPr lang="en-US" sz="2000" dirty="0">
                <a:latin typeface="Candara" panose="020E0502030303020204" pitchFamily="34" charset="0"/>
              </a:rPr>
              <a:t>Monitors Lambda executions and stores application logs.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000" b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Candara" panose="020E0502030303020204" pitchFamily="34" charset="0"/>
              </a:rPr>
              <a:t>Amazon CloudFront </a:t>
            </a:r>
            <a:r>
              <a:rPr lang="en-IN" sz="2000" dirty="0">
                <a:latin typeface="Candara" panose="020E0502030303020204" pitchFamily="34" charset="0"/>
              </a:rPr>
              <a:t>- </a:t>
            </a:r>
            <a:r>
              <a:rPr lang="en-US" sz="2000" dirty="0">
                <a:latin typeface="Candara" panose="020E0502030303020204" pitchFamily="34" charset="0"/>
              </a:rPr>
              <a:t>Distributes the website globally with faster content delivery and HTTPS support.</a:t>
            </a:r>
            <a:endParaRPr lang="en-IN" sz="2000" dirty="0">
              <a:latin typeface="Candara" panose="020E0502030303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7105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2209-5497-61FC-3B64-46C26EB24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91" y="2685538"/>
            <a:ext cx="10515600" cy="1325563"/>
          </a:xfrm>
        </p:spPr>
        <p:txBody>
          <a:bodyPr>
            <a:normAutofit/>
          </a:bodyPr>
          <a:lstStyle/>
          <a:p>
            <a:r>
              <a:rPr lang="en-IN" sz="4400" b="1" u="sng" dirty="0">
                <a:latin typeface="Castellar" panose="020A0402060406010301" pitchFamily="18" charset="0"/>
              </a:rPr>
              <a:t>IMPLEMENTATION STEPS BELOW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641889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2A99B-B86D-D286-3043-146F69BC6D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220" y="334296"/>
            <a:ext cx="9842090" cy="845421"/>
          </a:xfrm>
        </p:spPr>
        <p:txBody>
          <a:bodyPr>
            <a:normAutofit/>
          </a:bodyPr>
          <a:lstStyle/>
          <a:p>
            <a:pPr algn="l"/>
            <a:r>
              <a:rPr lang="en-IN" sz="3600" dirty="0"/>
              <a:t>Step 1 : </a:t>
            </a:r>
            <a:r>
              <a:rPr lang="en-IN" sz="3600" b="1" dirty="0"/>
              <a:t>Create IAM Role for Lambda</a:t>
            </a:r>
            <a:endParaRPr lang="en-IN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E4184F-CA15-FDD7-E686-499A0938C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8813" y="1690995"/>
            <a:ext cx="10294374" cy="4926115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AWS Console 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IAM → Roles → Create role 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  <a:sym typeface="Wingdings" panose="05000000000000000000" pitchFamily="2" charset="2"/>
              </a:rPr>
              <a:t> 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Choose Trusted entity = AWS Service. Service = Lambda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400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Attach Permissions: 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AmazonS3FullAccess , </a:t>
            </a:r>
            <a:r>
              <a:rPr lang="en-IN" sz="2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AmazonSESFullAccess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 </a:t>
            </a:r>
            <a:r>
              <a:rPr lang="en-IN" sz="2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AWSLambda_FullAccess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</a:t>
            </a:r>
            <a:r>
              <a:rPr lang="en-IN" sz="2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CloudWatchLogsFullAccess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</a:t>
            </a:r>
            <a:r>
              <a:rPr lang="en-IN" sz="2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AmazonDynamoDBFullAccess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, </a:t>
            </a:r>
            <a:r>
              <a:rPr lang="en-IN" sz="2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CloudFrontFullAccess</a:t>
            </a:r>
            <a:endParaRPr lang="en-IN" sz="2400" dirty="0">
              <a:solidFill>
                <a:schemeClr val="accent1">
                  <a:lumMod val="40000"/>
                  <a:lumOff val="60000"/>
                </a:schemeClr>
              </a:solidFill>
              <a:latin typeface="Sylfaen" panose="010A0502050306030303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Enter Role name (</a:t>
            </a:r>
            <a:r>
              <a:rPr lang="en-IN" sz="2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eg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; </a:t>
            </a:r>
            <a:r>
              <a:rPr lang="en-IN" sz="2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LambdaStudentRole</a:t>
            </a: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 ). Click on “ Create Role “.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ylfaen" panose="010A0502050306030303" pitchFamily="18" charset="0"/>
              </a:rPr>
              <a:t>Inline policy for SES permissions: (Permissions → Create inline policy)</a:t>
            </a:r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279375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546</TotalTime>
  <Words>1575</Words>
  <Application>Microsoft Office PowerPoint</Application>
  <PresentationFormat>Widescreen</PresentationFormat>
  <Paragraphs>139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Aptos</vt:lpstr>
      <vt:lpstr>Arial</vt:lpstr>
      <vt:lpstr>Calibri</vt:lpstr>
      <vt:lpstr>Candara</vt:lpstr>
      <vt:lpstr>Castellar</vt:lpstr>
      <vt:lpstr>Garamond</vt:lpstr>
      <vt:lpstr>Sylfaen</vt:lpstr>
      <vt:lpstr>Trebuchet MS</vt:lpstr>
      <vt:lpstr>Wingdings</vt:lpstr>
      <vt:lpstr>Wingdings 3</vt:lpstr>
      <vt:lpstr>Facet</vt:lpstr>
      <vt:lpstr>Project Title</vt:lpstr>
      <vt:lpstr>PROJECT OVERVIEW</vt:lpstr>
      <vt:lpstr>PROBLEM STATEMENT</vt:lpstr>
      <vt:lpstr>OBJECTIVE / GOALS</vt:lpstr>
      <vt:lpstr>ARCHITECTURE DIAGRAM</vt:lpstr>
      <vt:lpstr>Architecture Flow</vt:lpstr>
      <vt:lpstr>AWS Services Used</vt:lpstr>
      <vt:lpstr>IMPLEMENTATION STEPS BELOW</vt:lpstr>
      <vt:lpstr>Step 1 : Create IAM Role for Lambda</vt:lpstr>
      <vt:lpstr>PowerPoint Presentation</vt:lpstr>
      <vt:lpstr>Step 2: Create DynamoDB Table</vt:lpstr>
      <vt:lpstr>PowerPoint Presentation</vt:lpstr>
      <vt:lpstr>Step 3: Create Lambda Function ( Backend )                   You will create two Lambda functions:</vt:lpstr>
      <vt:lpstr>( b ): update-progress Lambda</vt:lpstr>
      <vt:lpstr>         Deploy both functions and test using the Test tab or Postman.               Refer Codes for Lamda Function : https://github.com/Abarna0504/Project-codes---Online-Learning-Platform.git [Enroll ( Lambda ).txt , Update-progress (Lambda ).txt ]           </vt:lpstr>
      <vt:lpstr>Step 4 : API Gateway (HTTP API) —connect frontend to Lambda</vt:lpstr>
      <vt:lpstr>PowerPoint Presentation</vt:lpstr>
      <vt:lpstr>PowerPoint Presentation</vt:lpstr>
      <vt:lpstr>Step5 : S3 static website (frontend)</vt:lpstr>
      <vt:lpstr>Refer frontend code : https://github.com/Abarna0504/Project-codes---Online-Learning-Platform.git [index (frontend).txt ] </vt:lpstr>
      <vt:lpstr>Step 6 : Distribute via CloudFront</vt:lpstr>
      <vt:lpstr>Step 7 : Test and Verify</vt:lpstr>
      <vt:lpstr>Fill enrollment form → Register Now </vt:lpstr>
      <vt:lpstr>Check DynamoDB Entries</vt:lpstr>
      <vt:lpstr>Choose your course (for example: AWS Basics, Data Science etc.)  From the course list, choose the course you enrolled in.</vt:lpstr>
      <vt:lpstr>Select and Watch Course Videos</vt:lpstr>
      <vt:lpstr>Track Progress Updates</vt:lpstr>
      <vt:lpstr>Advantages / Future Scope</vt:lpstr>
      <vt:lpstr>Conclusion</vt:lpstr>
      <vt:lpstr>References </vt:lpstr>
      <vt:lpstr>“Thank you for your time and attention.”     “Questions?”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Abarna Balasubramanian</dc:creator>
  <cp:lastModifiedBy>Abarna Balasubramanian</cp:lastModifiedBy>
  <cp:revision>1</cp:revision>
  <dcterms:created xsi:type="dcterms:W3CDTF">2025-10-30T10:21:15Z</dcterms:created>
  <dcterms:modified xsi:type="dcterms:W3CDTF">2025-11-02T14:32:59Z</dcterms:modified>
</cp:coreProperties>
</file>

<file path=docProps/thumbnail.jpeg>
</file>